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notesMasterIdLst>
    <p:notesMasterId r:id="rId22"/>
  </p:notesMasterIdLst>
  <p:sldIdLst>
    <p:sldId id="281" r:id="rId2"/>
    <p:sldId id="282" r:id="rId3"/>
    <p:sldId id="294" r:id="rId4"/>
    <p:sldId id="295" r:id="rId5"/>
    <p:sldId id="307" r:id="rId6"/>
    <p:sldId id="308" r:id="rId7"/>
    <p:sldId id="300" r:id="rId8"/>
    <p:sldId id="309" r:id="rId9"/>
    <p:sldId id="301" r:id="rId10"/>
    <p:sldId id="311" r:id="rId11"/>
    <p:sldId id="312" r:id="rId12"/>
    <p:sldId id="313" r:id="rId13"/>
    <p:sldId id="302" r:id="rId14"/>
    <p:sldId id="310" r:id="rId15"/>
    <p:sldId id="314" r:id="rId16"/>
    <p:sldId id="315" r:id="rId17"/>
    <p:sldId id="316" r:id="rId18"/>
    <p:sldId id="297" r:id="rId19"/>
    <p:sldId id="304" r:id="rId20"/>
    <p:sldId id="290" r:id="rId2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06D9FC-7AEC-48D4-8FFF-BC48CC3B0F71}" v="557" dt="2020-05-15T23:47:17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Anderson" userId="45ca26836014d2f0" providerId="LiveId" clId="{D406D9FC-7AEC-48D4-8FFF-BC48CC3B0F71}"/>
    <pc:docChg chg="undo custSel mod addSld delSld modSld sldOrd">
      <pc:chgData name="James Anderson" userId="45ca26836014d2f0" providerId="LiveId" clId="{D406D9FC-7AEC-48D4-8FFF-BC48CC3B0F71}" dt="2020-05-15T23:48:40.668" v="2875" actId="26606"/>
      <pc:docMkLst>
        <pc:docMk/>
      </pc:docMkLst>
      <pc:sldChg chg="addSp delSp modSp mod">
        <pc:chgData name="James Anderson" userId="45ca26836014d2f0" providerId="LiveId" clId="{D406D9FC-7AEC-48D4-8FFF-BC48CC3B0F71}" dt="2020-05-15T23:39:42.747" v="2760"/>
        <pc:sldMkLst>
          <pc:docMk/>
          <pc:sldMk cId="2998509340" sldId="281"/>
        </pc:sldMkLst>
        <pc:spChg chg="mod">
          <ac:chgData name="James Anderson" userId="45ca26836014d2f0" providerId="LiveId" clId="{D406D9FC-7AEC-48D4-8FFF-BC48CC3B0F71}" dt="2020-05-15T23:30:21.183" v="2187" actId="20577"/>
          <ac:spMkLst>
            <pc:docMk/>
            <pc:sldMk cId="2998509340" sldId="281"/>
            <ac:spMk id="2" creationId="{6A7664B2-EA0E-47BB-8FB7-18A7F819D200}"/>
          </ac:spMkLst>
        </pc:sp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2998509340" sldId="281"/>
            <ac:cxnSpMk id="4" creationId="{D06C4CC1-AC9D-424A-8CEF-477C34E27146}"/>
          </ac:cxnSpMkLst>
        </pc:cxn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2998509340" sldId="281"/>
            <ac:cxnSpMk id="4" creationId="{EDC5193D-F0D7-4BA4-84BB-34753791BA85}"/>
          </ac:cxnSpMkLst>
        </pc:cxnChg>
      </pc:sldChg>
      <pc:sldChg chg="addSp delSp modSp mod">
        <pc:chgData name="James Anderson" userId="45ca26836014d2f0" providerId="LiveId" clId="{D406D9FC-7AEC-48D4-8FFF-BC48CC3B0F71}" dt="2020-05-15T23:48:40.668" v="2875" actId="26606"/>
        <pc:sldMkLst>
          <pc:docMk/>
          <pc:sldMk cId="4208344346" sldId="282"/>
        </pc:sldMkLst>
        <pc:spChg chg="mod">
          <ac:chgData name="James Anderson" userId="45ca26836014d2f0" providerId="LiveId" clId="{D406D9FC-7AEC-48D4-8FFF-BC48CC3B0F71}" dt="2020-05-15T23:48:40.668" v="2875" actId="26606"/>
          <ac:spMkLst>
            <pc:docMk/>
            <pc:sldMk cId="4208344346" sldId="282"/>
            <ac:spMk id="2" creationId="{A0DA0259-9BE6-4D8E-8E9F-2FCBC0D34315}"/>
          </ac:spMkLst>
        </pc:spChg>
        <pc:spChg chg="mod">
          <ac:chgData name="James Anderson" userId="45ca26836014d2f0" providerId="LiveId" clId="{D406D9FC-7AEC-48D4-8FFF-BC48CC3B0F71}" dt="2020-05-15T23:48:40.668" v="2875" actId="26606"/>
          <ac:spMkLst>
            <pc:docMk/>
            <pc:sldMk cId="4208344346" sldId="282"/>
            <ac:spMk id="3" creationId="{21DFE842-E9F1-4C03-B7C7-A0655954DE45}"/>
          </ac:spMkLst>
        </pc:spChg>
        <pc:spChg chg="mod">
          <ac:chgData name="James Anderson" userId="45ca26836014d2f0" providerId="LiveId" clId="{D406D9FC-7AEC-48D4-8FFF-BC48CC3B0F71}" dt="2020-05-14T02:06:38.123" v="237" actId="20577"/>
          <ac:spMkLst>
            <pc:docMk/>
            <pc:sldMk cId="4208344346" sldId="282"/>
            <ac:spMk id="8" creationId="{EE47413D-9742-4000-9D61-6A5410BD6229}"/>
          </ac:spMkLst>
        </pc:spChg>
        <pc:spChg chg="add del mod">
          <ac:chgData name="James Anderson" userId="45ca26836014d2f0" providerId="LiveId" clId="{D406D9FC-7AEC-48D4-8FFF-BC48CC3B0F71}" dt="2020-05-15T23:39:42.747" v="2760"/>
          <ac:spMkLst>
            <pc:docMk/>
            <pc:sldMk cId="4208344346" sldId="282"/>
            <ac:spMk id="10" creationId="{552ADA41-FD3B-4241-8210-540E22AF3635}"/>
          </ac:spMkLst>
        </pc:spChg>
        <pc:spChg chg="add del mod">
          <ac:chgData name="James Anderson" userId="45ca26836014d2f0" providerId="LiveId" clId="{D406D9FC-7AEC-48D4-8FFF-BC48CC3B0F71}" dt="2020-05-14T03:45:36.952" v="2134"/>
          <ac:spMkLst>
            <pc:docMk/>
            <pc:sldMk cId="4208344346" sldId="282"/>
            <ac:spMk id="10" creationId="{CB3789D1-88F4-4164-B976-4CA3315FA237}"/>
          </ac:spMkLst>
        </pc:spChg>
        <pc:spChg chg="del">
          <ac:chgData name="James Anderson" userId="45ca26836014d2f0" providerId="LiveId" clId="{D406D9FC-7AEC-48D4-8FFF-BC48CC3B0F71}" dt="2020-05-15T23:48:40.668" v="2875" actId="26606"/>
          <ac:spMkLst>
            <pc:docMk/>
            <pc:sldMk cId="4208344346" sldId="282"/>
            <ac:spMk id="12" creationId="{C8A3C342-1D03-412F-8DD3-BF519E8E0AE9}"/>
          </ac:spMkLst>
        </pc:spChg>
        <pc:spChg chg="del">
          <ac:chgData name="James Anderson" userId="45ca26836014d2f0" providerId="LiveId" clId="{D406D9FC-7AEC-48D4-8FFF-BC48CC3B0F71}" dt="2020-05-15T23:48:40.668" v="2875" actId="26606"/>
          <ac:spMkLst>
            <pc:docMk/>
            <pc:sldMk cId="4208344346" sldId="282"/>
            <ac:spMk id="14" creationId="{81CC9B02-E087-4350-AEBD-2C3CF001AF01}"/>
          </ac:spMkLst>
        </pc:spChg>
        <pc:spChg chg="del">
          <ac:chgData name="James Anderson" userId="45ca26836014d2f0" providerId="LiveId" clId="{D406D9FC-7AEC-48D4-8FFF-BC48CC3B0F71}" dt="2020-05-15T23:48:40.668" v="2875" actId="26606"/>
          <ac:spMkLst>
            <pc:docMk/>
            <pc:sldMk cId="4208344346" sldId="282"/>
            <ac:spMk id="16" creationId="{D6F18ACE-6E82-4ADC-8A2F-A1771B309B16}"/>
          </ac:spMkLst>
        </pc:spChg>
        <pc:spChg chg="add">
          <ac:chgData name="James Anderson" userId="45ca26836014d2f0" providerId="LiveId" clId="{D406D9FC-7AEC-48D4-8FFF-BC48CC3B0F71}" dt="2020-05-15T23:48:40.668" v="2875" actId="26606"/>
          <ac:spMkLst>
            <pc:docMk/>
            <pc:sldMk cId="4208344346" sldId="282"/>
            <ac:spMk id="21" creationId="{A26E2FAE-FA60-497B-B2CB-7702C6FF3A3F}"/>
          </ac:spMkLst>
        </pc:spChg>
        <pc:picChg chg="del">
          <ac:chgData name="James Anderson" userId="45ca26836014d2f0" providerId="LiveId" clId="{D406D9FC-7AEC-48D4-8FFF-BC48CC3B0F71}" dt="2020-05-14T02:02:48.467" v="20" actId="478"/>
          <ac:picMkLst>
            <pc:docMk/>
            <pc:sldMk cId="4208344346" sldId="282"/>
            <ac:picMk id="5" creationId="{0ECC1F2E-0188-4137-96D0-F7A9E644174A}"/>
          </ac:picMkLst>
        </pc:picChg>
        <pc:picChg chg="del mod">
          <ac:chgData name="James Anderson" userId="45ca26836014d2f0" providerId="LiveId" clId="{D406D9FC-7AEC-48D4-8FFF-BC48CC3B0F71}" dt="2020-05-15T23:46:51.142" v="2862" actId="478"/>
          <ac:picMkLst>
            <pc:docMk/>
            <pc:sldMk cId="4208344346" sldId="282"/>
            <ac:picMk id="6" creationId="{528C59B2-7351-436B-AEF4-9B10C9B29A14}"/>
          </ac:picMkLst>
        </pc:picChg>
        <pc:picChg chg="del mod">
          <ac:chgData name="James Anderson" userId="45ca26836014d2f0" providerId="LiveId" clId="{D406D9FC-7AEC-48D4-8FFF-BC48CC3B0F71}" dt="2020-05-15T23:46:44.494" v="2861" actId="478"/>
          <ac:picMkLst>
            <pc:docMk/>
            <pc:sldMk cId="4208344346" sldId="282"/>
            <ac:picMk id="7" creationId="{551C5681-533B-404D-90A1-44F819FDB9D9}"/>
          </ac:picMkLst>
        </pc:picChg>
        <pc:picChg chg="add mod ord modCrop">
          <ac:chgData name="James Anderson" userId="45ca26836014d2f0" providerId="LiveId" clId="{D406D9FC-7AEC-48D4-8FFF-BC48CC3B0F71}" dt="2020-05-15T23:48:40.668" v="2875" actId="26606"/>
          <ac:picMkLst>
            <pc:docMk/>
            <pc:sldMk cId="4208344346" sldId="282"/>
            <ac:picMk id="9" creationId="{35A57B08-1451-4B98-90A9-A325F1A64BDB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4208344346" sldId="282"/>
            <ac:cxnSpMk id="4" creationId="{4CF6B3E9-0BEC-4546-94F1-8E21C7F495CC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4208344346" sldId="282"/>
            <ac:cxnSpMk id="4" creationId="{5D2AEC9B-7F5F-4213-82A7-E0D47A452EAF}"/>
          </ac:cxnSpMkLst>
        </pc:cxnChg>
      </pc:sldChg>
      <pc:sldChg chg="addSp delSp modSp mod ord">
        <pc:chgData name="James Anderson" userId="45ca26836014d2f0" providerId="LiveId" clId="{D406D9FC-7AEC-48D4-8FFF-BC48CC3B0F71}" dt="2020-05-15T23:39:42.747" v="2760"/>
        <pc:sldMkLst>
          <pc:docMk/>
          <pc:sldMk cId="1253586666" sldId="290"/>
        </pc:sldMkLst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1253586666" sldId="290"/>
            <ac:cxnSpMk id="2" creationId="{692CF8E5-BBAA-4C6D-86FD-1475AEB07DF0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1253586666" sldId="290"/>
            <ac:cxnSpMk id="2" creationId="{826D6E00-8574-4C48-914E-217325A9F697}"/>
          </ac:cxnSpMkLst>
        </pc:cxnChg>
      </pc:sldChg>
      <pc:sldChg chg="addSp delSp modSp mod">
        <pc:chgData name="James Anderson" userId="45ca26836014d2f0" providerId="LiveId" clId="{D406D9FC-7AEC-48D4-8FFF-BC48CC3B0F71}" dt="2020-05-15T23:39:42.747" v="2760"/>
        <pc:sldMkLst>
          <pc:docMk/>
          <pc:sldMk cId="3763238291" sldId="294"/>
        </pc:sldMkLst>
        <pc:spChg chg="mod">
          <ac:chgData name="James Anderson" userId="45ca26836014d2f0" providerId="LiveId" clId="{D406D9FC-7AEC-48D4-8FFF-BC48CC3B0F71}" dt="2020-05-14T02:07:18.402" v="252" actId="20577"/>
          <ac:spMkLst>
            <pc:docMk/>
            <pc:sldMk cId="3763238291" sldId="294"/>
            <ac:spMk id="2" creationId="{A0DA0259-9BE6-4D8E-8E9F-2FCBC0D34315}"/>
          </ac:spMkLst>
        </pc:spChg>
        <pc:picChg chg="add mod ord">
          <ac:chgData name="James Anderson" userId="45ca26836014d2f0" providerId="LiveId" clId="{D406D9FC-7AEC-48D4-8FFF-BC48CC3B0F71}" dt="2020-05-15T23:31:39.030" v="2192" actId="1076"/>
          <ac:picMkLst>
            <pc:docMk/>
            <pc:sldMk cId="3763238291" sldId="294"/>
            <ac:picMk id="3" creationId="{57D3738C-7F71-41E7-9843-3F4A904E1704}"/>
          </ac:picMkLst>
        </pc:picChg>
        <pc:picChg chg="del">
          <ac:chgData name="James Anderson" userId="45ca26836014d2f0" providerId="LiveId" clId="{D406D9FC-7AEC-48D4-8FFF-BC48CC3B0F71}" dt="2020-05-15T23:31:32.052" v="2191" actId="21"/>
          <ac:picMkLst>
            <pc:docMk/>
            <pc:sldMk cId="3763238291" sldId="294"/>
            <ac:picMk id="5" creationId="{B3EBE9E0-A663-400B-B47C-06DD56FDCE6F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3763238291" sldId="294"/>
            <ac:cxnSpMk id="3" creationId="{86C27B4D-05B5-4D2F-AF58-CEA1DEC0752C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3763238291" sldId="294"/>
            <ac:cxnSpMk id="4" creationId="{C6BBE240-93CF-4F8B-9B81-C6C89BB0847D}"/>
          </ac:cxnSpMkLst>
        </pc:cxnChg>
      </pc:sldChg>
      <pc:sldChg chg="addSp delSp modSp mod">
        <pc:chgData name="James Anderson" userId="45ca26836014d2f0" providerId="LiveId" clId="{D406D9FC-7AEC-48D4-8FFF-BC48CC3B0F71}" dt="2020-05-15T23:41:58.129" v="2770" actId="1076"/>
        <pc:sldMkLst>
          <pc:docMk/>
          <pc:sldMk cId="1902346470" sldId="295"/>
        </pc:sldMkLst>
        <pc:spChg chg="mod">
          <ac:chgData name="James Anderson" userId="45ca26836014d2f0" providerId="LiveId" clId="{D406D9FC-7AEC-48D4-8FFF-BC48CC3B0F71}" dt="2020-05-14T02:11:28.240" v="277"/>
          <ac:spMkLst>
            <pc:docMk/>
            <pc:sldMk cId="1902346470" sldId="295"/>
            <ac:spMk id="2" creationId="{A0DA0259-9BE6-4D8E-8E9F-2FCBC0D34315}"/>
          </ac:spMkLst>
        </pc:spChg>
        <pc:spChg chg="mod">
          <ac:chgData name="James Anderson" userId="45ca26836014d2f0" providerId="LiveId" clId="{D406D9FC-7AEC-48D4-8FFF-BC48CC3B0F71}" dt="2020-05-15T23:32:58.364" v="2201" actId="1076"/>
          <ac:spMkLst>
            <pc:docMk/>
            <pc:sldMk cId="1902346470" sldId="295"/>
            <ac:spMk id="11" creationId="{CE189C49-A5B8-4AD9-9C57-E3CE92E3CD35}"/>
          </ac:spMkLst>
        </pc:spChg>
        <pc:spChg chg="mod">
          <ac:chgData name="James Anderson" userId="45ca26836014d2f0" providerId="LiveId" clId="{D406D9FC-7AEC-48D4-8FFF-BC48CC3B0F71}" dt="2020-05-14T02:11:42.493" v="278" actId="1076"/>
          <ac:spMkLst>
            <pc:docMk/>
            <pc:sldMk cId="1902346470" sldId="295"/>
            <ac:spMk id="12" creationId="{6A176A15-0CA5-4BFF-B3C1-84CD6739DD84}"/>
          </ac:spMkLst>
        </pc:spChg>
        <pc:picChg chg="add del mod ord">
          <ac:chgData name="James Anderson" userId="45ca26836014d2f0" providerId="LiveId" clId="{D406D9FC-7AEC-48D4-8FFF-BC48CC3B0F71}" dt="2020-05-15T23:31:58.719" v="2193" actId="478"/>
          <ac:picMkLst>
            <pc:docMk/>
            <pc:sldMk cId="1902346470" sldId="295"/>
            <ac:picMk id="3" creationId="{F7AC423E-5E9E-4B8F-9CD8-10E662D18A00}"/>
          </ac:picMkLst>
        </pc:picChg>
        <pc:picChg chg="add mod ord">
          <ac:chgData name="James Anderson" userId="45ca26836014d2f0" providerId="LiveId" clId="{D406D9FC-7AEC-48D4-8FFF-BC48CC3B0F71}" dt="2020-05-14T02:09:40.537" v="267" actId="167"/>
          <ac:picMkLst>
            <pc:docMk/>
            <pc:sldMk cId="1902346470" sldId="295"/>
            <ac:picMk id="5" creationId="{3FA01962-8FCE-4A3C-AE57-3576CF77C979}"/>
          </ac:picMkLst>
        </pc:picChg>
        <pc:picChg chg="add mod ord">
          <ac:chgData name="James Anderson" userId="45ca26836014d2f0" providerId="LiveId" clId="{D406D9FC-7AEC-48D4-8FFF-BC48CC3B0F71}" dt="2020-05-15T23:32:54.261" v="2200" actId="167"/>
          <ac:picMkLst>
            <pc:docMk/>
            <pc:sldMk cId="1902346470" sldId="295"/>
            <ac:picMk id="6" creationId="{02FEC012-25F3-48F4-980E-EF6C77F10386}"/>
          </ac:picMkLst>
        </pc:picChg>
        <pc:picChg chg="del">
          <ac:chgData name="James Anderson" userId="45ca26836014d2f0" providerId="LiveId" clId="{D406D9FC-7AEC-48D4-8FFF-BC48CC3B0F71}" dt="2020-05-14T02:08:44.972" v="257" actId="478"/>
          <ac:picMkLst>
            <pc:docMk/>
            <pc:sldMk cId="1902346470" sldId="295"/>
            <ac:picMk id="7" creationId="{1A7AE376-E165-4100-AFAE-D918212F2AD3}"/>
          </ac:picMkLst>
        </pc:picChg>
        <pc:picChg chg="add del">
          <ac:chgData name="James Anderson" userId="45ca26836014d2f0" providerId="LiveId" clId="{D406D9FC-7AEC-48D4-8FFF-BC48CC3B0F71}" dt="2020-05-15T23:32:50.502" v="2199" actId="478"/>
          <ac:picMkLst>
            <pc:docMk/>
            <pc:sldMk cId="1902346470" sldId="295"/>
            <ac:picMk id="7" creationId="{516DBCBE-B39E-4FC4-BDF7-D228D1F0AFCE}"/>
          </ac:picMkLst>
        </pc:picChg>
        <pc:picChg chg="del">
          <ac:chgData name="James Anderson" userId="45ca26836014d2f0" providerId="LiveId" clId="{D406D9FC-7AEC-48D4-8FFF-BC48CC3B0F71}" dt="2020-05-14T02:07:55.428" v="256" actId="478"/>
          <ac:picMkLst>
            <pc:docMk/>
            <pc:sldMk cId="1902346470" sldId="295"/>
            <ac:picMk id="8" creationId="{30826462-2105-4874-B756-68FE90E1FAA7}"/>
          </ac:picMkLst>
        </pc:picChg>
        <pc:picChg chg="add mod">
          <ac:chgData name="James Anderson" userId="45ca26836014d2f0" providerId="LiveId" clId="{D406D9FC-7AEC-48D4-8FFF-BC48CC3B0F71}" dt="2020-05-15T23:41:58.129" v="2770" actId="1076"/>
          <ac:picMkLst>
            <pc:docMk/>
            <pc:sldMk cId="1902346470" sldId="295"/>
            <ac:picMk id="13" creationId="{27ACBFF3-9E44-4CC4-9430-8C65FFC1D779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1902346470" sldId="295"/>
            <ac:cxnSpMk id="6" creationId="{C293C56E-6FB1-42D9-A814-640769D6CAAB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1902346470" sldId="295"/>
            <ac:cxnSpMk id="8" creationId="{849CC350-E2B2-45FD-9105-509A1F54E487}"/>
          </ac:cxnSpMkLst>
        </pc:cxnChg>
      </pc:sldChg>
      <pc:sldChg chg="addSp delSp modSp mod">
        <pc:chgData name="James Anderson" userId="45ca26836014d2f0" providerId="LiveId" clId="{D406D9FC-7AEC-48D4-8FFF-BC48CC3B0F71}" dt="2020-05-15T23:39:42.747" v="2760"/>
        <pc:sldMkLst>
          <pc:docMk/>
          <pc:sldMk cId="3080465503" sldId="297"/>
        </pc:sldMkLst>
        <pc:spChg chg="mod">
          <ac:chgData name="James Anderson" userId="45ca26836014d2f0" providerId="LiveId" clId="{D406D9FC-7AEC-48D4-8FFF-BC48CC3B0F71}" dt="2020-05-14T02:11:28.240" v="277"/>
          <ac:spMkLst>
            <pc:docMk/>
            <pc:sldMk cId="3080465503" sldId="297"/>
            <ac:spMk id="2" creationId="{A0DA0259-9BE6-4D8E-8E9F-2FCBC0D34315}"/>
          </ac:spMkLst>
        </pc:spChg>
        <pc:spChg chg="del mod">
          <ac:chgData name="James Anderson" userId="45ca26836014d2f0" providerId="LiveId" clId="{D406D9FC-7AEC-48D4-8FFF-BC48CC3B0F71}" dt="2020-05-14T02:59:06.771" v="1557" actId="478"/>
          <ac:spMkLst>
            <pc:docMk/>
            <pc:sldMk cId="3080465503" sldId="297"/>
            <ac:spMk id="9" creationId="{E0712CD3-C1AA-4C41-A204-2E1A62A218C4}"/>
          </ac:spMkLst>
        </pc:spChg>
        <pc:spChg chg="mod">
          <ac:chgData name="James Anderson" userId="45ca26836014d2f0" providerId="LiveId" clId="{D406D9FC-7AEC-48D4-8FFF-BC48CC3B0F71}" dt="2020-05-14T02:58:35.518" v="1549" actId="164"/>
          <ac:spMkLst>
            <pc:docMk/>
            <pc:sldMk cId="3080465503" sldId="297"/>
            <ac:spMk id="11" creationId="{3AB80473-FA40-4EC5-8F74-D64A7FA317E2}"/>
          </ac:spMkLst>
        </pc:spChg>
        <pc:spChg chg="mod">
          <ac:chgData name="James Anderson" userId="45ca26836014d2f0" providerId="LiveId" clId="{D406D9FC-7AEC-48D4-8FFF-BC48CC3B0F71}" dt="2020-05-15T23:38:17.069" v="2235" actId="14100"/>
          <ac:spMkLst>
            <pc:docMk/>
            <pc:sldMk cId="3080465503" sldId="297"/>
            <ac:spMk id="12" creationId="{6BAEC7AA-9927-4A42-BDAE-ADAC3F7AA108}"/>
          </ac:spMkLst>
        </pc:spChg>
        <pc:spChg chg="mod">
          <ac:chgData name="James Anderson" userId="45ca26836014d2f0" providerId="LiveId" clId="{D406D9FC-7AEC-48D4-8FFF-BC48CC3B0F71}" dt="2020-05-14T03:00:29.294" v="1597" actId="1076"/>
          <ac:spMkLst>
            <pc:docMk/>
            <pc:sldMk cId="3080465503" sldId="297"/>
            <ac:spMk id="21" creationId="{B612D348-B167-4010-AB53-A48790F7ABC9}"/>
          </ac:spMkLst>
        </pc:spChg>
        <pc:grpChg chg="add mod">
          <ac:chgData name="James Anderson" userId="45ca26836014d2f0" providerId="LiveId" clId="{D406D9FC-7AEC-48D4-8FFF-BC48CC3B0F71}" dt="2020-05-15T23:38:07.627" v="2233" actId="1076"/>
          <ac:grpSpMkLst>
            <pc:docMk/>
            <pc:sldMk cId="3080465503" sldId="297"/>
            <ac:grpSpMk id="10" creationId="{0F194D37-E59C-42A4-B500-D70C799CBF55}"/>
          </ac:grpSpMkLst>
        </pc:grpChg>
        <pc:picChg chg="add del mod ord modCrop">
          <ac:chgData name="James Anderson" userId="45ca26836014d2f0" providerId="LiveId" clId="{D406D9FC-7AEC-48D4-8FFF-BC48CC3B0F71}" dt="2020-05-15T23:36:58.244" v="2220" actId="478"/>
          <ac:picMkLst>
            <pc:docMk/>
            <pc:sldMk cId="3080465503" sldId="297"/>
            <ac:picMk id="3" creationId="{43C12227-0780-4A16-90B4-8724FE209E54}"/>
          </ac:picMkLst>
        </pc:picChg>
        <pc:picChg chg="add del mod ord">
          <ac:chgData name="James Anderson" userId="45ca26836014d2f0" providerId="LiveId" clId="{D406D9FC-7AEC-48D4-8FFF-BC48CC3B0F71}" dt="2020-05-15T23:36:55.288" v="2219" actId="478"/>
          <ac:picMkLst>
            <pc:docMk/>
            <pc:sldMk cId="3080465503" sldId="297"/>
            <ac:picMk id="4" creationId="{B280F75E-EAA3-467C-88F3-0F70FE2F0EE7}"/>
          </ac:picMkLst>
        </pc:picChg>
        <pc:picChg chg="add mod ord">
          <ac:chgData name="James Anderson" userId="45ca26836014d2f0" providerId="LiveId" clId="{D406D9FC-7AEC-48D4-8FFF-BC48CC3B0F71}" dt="2020-05-15T23:38:13.250" v="2234" actId="1076"/>
          <ac:picMkLst>
            <pc:docMk/>
            <pc:sldMk cId="3080465503" sldId="297"/>
            <ac:picMk id="5" creationId="{5EBF7B14-1644-421E-8810-5D329AFAEF4E}"/>
          </ac:picMkLst>
        </pc:picChg>
        <pc:picChg chg="del">
          <ac:chgData name="James Anderson" userId="45ca26836014d2f0" providerId="LiveId" clId="{D406D9FC-7AEC-48D4-8FFF-BC48CC3B0F71}" dt="2020-05-14T02:55:46.530" v="1470" actId="478"/>
          <ac:picMkLst>
            <pc:docMk/>
            <pc:sldMk cId="3080465503" sldId="297"/>
            <ac:picMk id="5" creationId="{9543B3B2-BA94-4980-AF77-877E8BB7645A}"/>
          </ac:picMkLst>
        </pc:picChg>
        <pc:picChg chg="add mod ord">
          <ac:chgData name="James Anderson" userId="45ca26836014d2f0" providerId="LiveId" clId="{D406D9FC-7AEC-48D4-8FFF-BC48CC3B0F71}" dt="2020-05-15T23:38:05.126" v="2232" actId="1076"/>
          <ac:picMkLst>
            <pc:docMk/>
            <pc:sldMk cId="3080465503" sldId="297"/>
            <ac:picMk id="7" creationId="{1524EF4E-877F-4DEE-9DEC-BC60F723C290}"/>
          </ac:picMkLst>
        </pc:picChg>
        <pc:picChg chg="del">
          <ac:chgData name="James Anderson" userId="45ca26836014d2f0" providerId="LiveId" clId="{D406D9FC-7AEC-48D4-8FFF-BC48CC3B0F71}" dt="2020-05-14T02:56:13.258" v="1477" actId="478"/>
          <ac:picMkLst>
            <pc:docMk/>
            <pc:sldMk cId="3080465503" sldId="297"/>
            <ac:picMk id="7" creationId="{60AF2FA2-78E4-4F1F-91A6-220E15986FB0}"/>
          </ac:picMkLst>
        </pc:picChg>
        <pc:picChg chg="add mod ord modCrop">
          <ac:chgData name="James Anderson" userId="45ca26836014d2f0" providerId="LiveId" clId="{D406D9FC-7AEC-48D4-8FFF-BC48CC3B0F71}" dt="2020-05-14T03:00:27.286" v="1596" actId="1076"/>
          <ac:picMkLst>
            <pc:docMk/>
            <pc:sldMk cId="3080465503" sldId="297"/>
            <ac:picMk id="8" creationId="{C0465EAB-F5F3-4DDF-9942-1F082AAF66CF}"/>
          </ac:picMkLst>
        </pc:picChg>
        <pc:picChg chg="del">
          <ac:chgData name="James Anderson" userId="45ca26836014d2f0" providerId="LiveId" clId="{D406D9FC-7AEC-48D4-8FFF-BC48CC3B0F71}" dt="2020-05-14T02:55:28.220" v="1467" actId="478"/>
          <ac:picMkLst>
            <pc:docMk/>
            <pc:sldMk cId="3080465503" sldId="297"/>
            <ac:picMk id="13" creationId="{DC11F912-FFC7-4957-ABFC-A8121CB5722A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3080465503" sldId="297"/>
            <ac:cxnSpMk id="5" creationId="{4DD61822-2100-480A-BC95-87855DF56732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3080465503" sldId="297"/>
            <ac:cxnSpMk id="9" creationId="{EFC2343A-0FA4-4C01-8559-3014CB89E90E}"/>
          </ac:cxnSpMkLst>
        </pc:cxnChg>
        <pc:cxnChg chg="mod">
          <ac:chgData name="James Anderson" userId="45ca26836014d2f0" providerId="LiveId" clId="{D406D9FC-7AEC-48D4-8FFF-BC48CC3B0F71}" dt="2020-05-14T02:58:35.518" v="1549" actId="164"/>
          <ac:cxnSpMkLst>
            <pc:docMk/>
            <pc:sldMk cId="3080465503" sldId="297"/>
            <ac:cxnSpMk id="15" creationId="{AE272D26-12AD-499A-9176-8AFD9EDE005C}"/>
          </ac:cxnSpMkLst>
        </pc:cxnChg>
        <pc:cxnChg chg="mod">
          <ac:chgData name="James Anderson" userId="45ca26836014d2f0" providerId="LiveId" clId="{D406D9FC-7AEC-48D4-8FFF-BC48CC3B0F71}" dt="2020-05-14T02:58:35.518" v="1549" actId="164"/>
          <ac:cxnSpMkLst>
            <pc:docMk/>
            <pc:sldMk cId="3080465503" sldId="297"/>
            <ac:cxnSpMk id="19" creationId="{CA526E37-859F-4992-A61A-42BCD19D0370}"/>
          </ac:cxnSpMkLst>
        </pc:cxnChg>
      </pc:sldChg>
      <pc:sldChg chg="modSp del">
        <pc:chgData name="James Anderson" userId="45ca26836014d2f0" providerId="LiveId" clId="{D406D9FC-7AEC-48D4-8FFF-BC48CC3B0F71}" dt="2020-05-14T03:01:04.085" v="1604" actId="2696"/>
        <pc:sldMkLst>
          <pc:docMk/>
          <pc:sldMk cId="369090622" sldId="298"/>
        </pc:sldMkLst>
        <pc:spChg chg="mod">
          <ac:chgData name="James Anderson" userId="45ca26836014d2f0" providerId="LiveId" clId="{D406D9FC-7AEC-48D4-8FFF-BC48CC3B0F71}" dt="2020-05-14T02:11:28.240" v="277"/>
          <ac:spMkLst>
            <pc:docMk/>
            <pc:sldMk cId="369090622" sldId="298"/>
            <ac:spMk id="2" creationId="{A0DA0259-9BE6-4D8E-8E9F-2FCBC0D34315}"/>
          </ac:spMkLst>
        </pc:spChg>
      </pc:sldChg>
      <pc:sldChg chg="modSp del modTransition">
        <pc:chgData name="James Anderson" userId="45ca26836014d2f0" providerId="LiveId" clId="{D406D9FC-7AEC-48D4-8FFF-BC48CC3B0F71}" dt="2020-05-14T03:01:40.714" v="1609" actId="2696"/>
        <pc:sldMkLst>
          <pc:docMk/>
          <pc:sldMk cId="3147515377" sldId="299"/>
        </pc:sldMkLst>
        <pc:spChg chg="mod">
          <ac:chgData name="James Anderson" userId="45ca26836014d2f0" providerId="LiveId" clId="{D406D9FC-7AEC-48D4-8FFF-BC48CC3B0F71}" dt="2020-05-14T02:11:28.240" v="277"/>
          <ac:spMkLst>
            <pc:docMk/>
            <pc:sldMk cId="3147515377" sldId="299"/>
            <ac:spMk id="2" creationId="{A0DA0259-9BE6-4D8E-8E9F-2FCBC0D34315}"/>
          </ac:spMkLst>
        </pc:spChg>
      </pc:sldChg>
      <pc:sldChg chg="addSp delSp modSp mod">
        <pc:chgData name="James Anderson" userId="45ca26836014d2f0" providerId="LiveId" clId="{D406D9FC-7AEC-48D4-8FFF-BC48CC3B0F71}" dt="2020-05-15T23:46:06.457" v="2860" actId="6549"/>
        <pc:sldMkLst>
          <pc:docMk/>
          <pc:sldMk cId="423186993" sldId="300"/>
        </pc:sldMkLst>
        <pc:spChg chg="mod">
          <ac:chgData name="James Anderson" userId="45ca26836014d2f0" providerId="LiveId" clId="{D406D9FC-7AEC-48D4-8FFF-BC48CC3B0F71}" dt="2020-05-14T02:11:28.240" v="277"/>
          <ac:spMkLst>
            <pc:docMk/>
            <pc:sldMk cId="423186993" sldId="300"/>
            <ac:spMk id="2" creationId="{A0DA0259-9BE6-4D8E-8E9F-2FCBC0D34315}"/>
          </ac:spMkLst>
        </pc:spChg>
        <pc:spChg chg="mod">
          <ac:chgData name="James Anderson" userId="45ca26836014d2f0" providerId="LiveId" clId="{D406D9FC-7AEC-48D4-8FFF-BC48CC3B0F71}" dt="2020-05-15T23:45:16.065" v="2808" actId="6549"/>
          <ac:spMkLst>
            <pc:docMk/>
            <pc:sldMk cId="423186993" sldId="300"/>
            <ac:spMk id="9" creationId="{6CEEBB8D-C8BE-42DF-AA20-143077B8B264}"/>
          </ac:spMkLst>
        </pc:spChg>
        <pc:spChg chg="add mod">
          <ac:chgData name="James Anderson" userId="45ca26836014d2f0" providerId="LiveId" clId="{D406D9FC-7AEC-48D4-8FFF-BC48CC3B0F71}" dt="2020-05-15T23:46:06.457" v="2860" actId="6549"/>
          <ac:spMkLst>
            <pc:docMk/>
            <pc:sldMk cId="423186993" sldId="300"/>
            <ac:spMk id="10" creationId="{819131E1-DE0C-4F81-91AD-9551D4FF05A1}"/>
          </ac:spMkLst>
        </pc:spChg>
        <pc:picChg chg="del mod">
          <ac:chgData name="James Anderson" userId="45ca26836014d2f0" providerId="LiveId" clId="{D406D9FC-7AEC-48D4-8FFF-BC48CC3B0F71}" dt="2020-05-14T02:15:00.832" v="369" actId="478"/>
          <ac:picMkLst>
            <pc:docMk/>
            <pc:sldMk cId="423186993" sldId="300"/>
            <ac:picMk id="3" creationId="{C96F109D-F26E-470B-BA24-E247A89F063F}"/>
          </ac:picMkLst>
        </pc:picChg>
        <pc:picChg chg="add del mod ord">
          <ac:chgData name="James Anderson" userId="45ca26836014d2f0" providerId="LiveId" clId="{D406D9FC-7AEC-48D4-8FFF-BC48CC3B0F71}" dt="2020-05-15T23:40:56.970" v="2764" actId="478"/>
          <ac:picMkLst>
            <pc:docMk/>
            <pc:sldMk cId="423186993" sldId="300"/>
            <ac:picMk id="5" creationId="{BE14407F-250C-42C1-B290-E3A7C1711F40}"/>
          </ac:picMkLst>
        </pc:picChg>
        <pc:picChg chg="add mod ord">
          <ac:chgData name="James Anderson" userId="45ca26836014d2f0" providerId="LiveId" clId="{D406D9FC-7AEC-48D4-8FFF-BC48CC3B0F71}" dt="2020-05-15T23:43:19.112" v="2793" actId="167"/>
          <ac:picMkLst>
            <pc:docMk/>
            <pc:sldMk cId="423186993" sldId="300"/>
            <ac:picMk id="6" creationId="{71DB1556-94BD-476E-A9A6-2DE38BA79087}"/>
          </ac:picMkLst>
        </pc:picChg>
        <pc:picChg chg="add mod">
          <ac:chgData name="James Anderson" userId="45ca26836014d2f0" providerId="LiveId" clId="{D406D9FC-7AEC-48D4-8FFF-BC48CC3B0F71}" dt="2020-05-15T23:44:57.411" v="2798" actId="1076"/>
          <ac:picMkLst>
            <pc:docMk/>
            <pc:sldMk cId="423186993" sldId="300"/>
            <ac:picMk id="7" creationId="{18A44FE0-373F-437B-AA62-4D28EFC41FE9}"/>
          </ac:picMkLst>
        </pc:picChg>
        <pc:picChg chg="del">
          <ac:chgData name="James Anderson" userId="45ca26836014d2f0" providerId="LiveId" clId="{D406D9FC-7AEC-48D4-8FFF-BC48CC3B0F71}" dt="2020-05-14T02:15:04.082" v="371" actId="478"/>
          <ac:picMkLst>
            <pc:docMk/>
            <pc:sldMk cId="423186993" sldId="300"/>
            <ac:picMk id="7" creationId="{1A7AE376-E165-4100-AFAE-D918212F2AD3}"/>
          </ac:picMkLst>
        </pc:picChg>
        <pc:picChg chg="del">
          <ac:chgData name="James Anderson" userId="45ca26836014d2f0" providerId="LiveId" clId="{D406D9FC-7AEC-48D4-8FFF-BC48CC3B0F71}" dt="2020-05-14T02:15:03.120" v="370" actId="478"/>
          <ac:picMkLst>
            <pc:docMk/>
            <pc:sldMk cId="423186993" sldId="300"/>
            <ac:picMk id="8" creationId="{30826462-2105-4874-B756-68FE90E1FAA7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423186993" sldId="300"/>
            <ac:cxnSpMk id="3" creationId="{2793E19C-54A9-41E0-9E3A-A8A0EDFF3F35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423186993" sldId="300"/>
            <ac:cxnSpMk id="3" creationId="{77145FC7-8BD3-4988-B982-503507D81FD4}"/>
          </ac:cxnSpMkLst>
        </pc:cxnChg>
      </pc:sldChg>
      <pc:sldChg chg="addSp delSp modSp mod">
        <pc:chgData name="James Anderson" userId="45ca26836014d2f0" providerId="LiveId" clId="{D406D9FC-7AEC-48D4-8FFF-BC48CC3B0F71}" dt="2020-05-15T23:41:42.214" v="2766" actId="1076"/>
        <pc:sldMkLst>
          <pc:docMk/>
          <pc:sldMk cId="1094758011" sldId="301"/>
        </pc:sldMkLst>
        <pc:spChg chg="mod">
          <ac:chgData name="James Anderson" userId="45ca26836014d2f0" providerId="LiveId" clId="{D406D9FC-7AEC-48D4-8FFF-BC48CC3B0F71}" dt="2020-05-14T02:11:28.240" v="277"/>
          <ac:spMkLst>
            <pc:docMk/>
            <pc:sldMk cId="1094758011" sldId="301"/>
            <ac:spMk id="2" creationId="{A0DA0259-9BE6-4D8E-8E9F-2FCBC0D34315}"/>
          </ac:spMkLst>
        </pc:spChg>
        <pc:spChg chg="mod">
          <ac:chgData name="James Anderson" userId="45ca26836014d2f0" providerId="LiveId" clId="{D406D9FC-7AEC-48D4-8FFF-BC48CC3B0F71}" dt="2020-05-14T02:19:30.353" v="519" actId="6549"/>
          <ac:spMkLst>
            <pc:docMk/>
            <pc:sldMk cId="1094758011" sldId="301"/>
            <ac:spMk id="9" creationId="{02D5AF43-929E-4B44-9BCA-37436970FB94}"/>
          </ac:spMkLst>
        </pc:spChg>
        <pc:spChg chg="mod">
          <ac:chgData name="James Anderson" userId="45ca26836014d2f0" providerId="LiveId" clId="{D406D9FC-7AEC-48D4-8FFF-BC48CC3B0F71}" dt="2020-05-14T02:21:22.857" v="574" actId="14100"/>
          <ac:spMkLst>
            <pc:docMk/>
            <pc:sldMk cId="1094758011" sldId="301"/>
            <ac:spMk id="10" creationId="{7708C342-0D56-4CD7-A0CC-4555D62F607B}"/>
          </ac:spMkLst>
        </pc:spChg>
        <pc:spChg chg="mod">
          <ac:chgData name="James Anderson" userId="45ca26836014d2f0" providerId="LiveId" clId="{D406D9FC-7AEC-48D4-8FFF-BC48CC3B0F71}" dt="2020-05-14T02:19:11.251" v="506" actId="14100"/>
          <ac:spMkLst>
            <pc:docMk/>
            <pc:sldMk cId="1094758011" sldId="301"/>
            <ac:spMk id="11" creationId="{61C9A9F4-5853-4011-BF8A-631981875F50}"/>
          </ac:spMkLst>
        </pc:spChg>
        <pc:spChg chg="add mod">
          <ac:chgData name="James Anderson" userId="45ca26836014d2f0" providerId="LiveId" clId="{D406D9FC-7AEC-48D4-8FFF-BC48CC3B0F71}" dt="2020-05-14T02:20:28.692" v="555" actId="14100"/>
          <ac:spMkLst>
            <pc:docMk/>
            <pc:sldMk cId="1094758011" sldId="301"/>
            <ac:spMk id="12" creationId="{2B596C35-5983-4D86-A205-9DFD815FD706}"/>
          </ac:spMkLst>
        </pc:spChg>
        <pc:spChg chg="add mod">
          <ac:chgData name="James Anderson" userId="45ca26836014d2f0" providerId="LiveId" clId="{D406D9FC-7AEC-48D4-8FFF-BC48CC3B0F71}" dt="2020-05-14T02:23:39.403" v="713" actId="20577"/>
          <ac:spMkLst>
            <pc:docMk/>
            <pc:sldMk cId="1094758011" sldId="301"/>
            <ac:spMk id="13" creationId="{A8F22FB1-9B75-43DF-B3AA-D7F34DB5A0D9}"/>
          </ac:spMkLst>
        </pc:spChg>
        <pc:spChg chg="add mod">
          <ac:chgData name="James Anderson" userId="45ca26836014d2f0" providerId="LiveId" clId="{D406D9FC-7AEC-48D4-8FFF-BC48CC3B0F71}" dt="2020-05-14T02:22:14.731" v="631" actId="1076"/>
          <ac:spMkLst>
            <pc:docMk/>
            <pc:sldMk cId="1094758011" sldId="301"/>
            <ac:spMk id="14" creationId="{9B2F6CD1-4FD5-4E4C-A152-F63EE44EE35B}"/>
          </ac:spMkLst>
        </pc:spChg>
        <pc:spChg chg="add mod">
          <ac:chgData name="James Anderson" userId="45ca26836014d2f0" providerId="LiveId" clId="{D406D9FC-7AEC-48D4-8FFF-BC48CC3B0F71}" dt="2020-05-14T02:24:38.541" v="765" actId="14100"/>
          <ac:spMkLst>
            <pc:docMk/>
            <pc:sldMk cId="1094758011" sldId="301"/>
            <ac:spMk id="15" creationId="{B68BAB24-8258-4964-A100-3877D9BE5E5A}"/>
          </ac:spMkLst>
        </pc:spChg>
        <pc:picChg chg="add del mod ord">
          <ac:chgData name="James Anderson" userId="45ca26836014d2f0" providerId="LiveId" clId="{D406D9FC-7AEC-48D4-8FFF-BC48CC3B0F71}" dt="2020-05-14T02:34:25.160" v="824" actId="478"/>
          <ac:picMkLst>
            <pc:docMk/>
            <pc:sldMk cId="1094758011" sldId="301"/>
            <ac:picMk id="3" creationId="{8CFB8783-6975-4DB7-98EB-15CE3A974710}"/>
          </ac:picMkLst>
        </pc:picChg>
        <pc:picChg chg="del">
          <ac:chgData name="James Anderson" userId="45ca26836014d2f0" providerId="LiveId" clId="{D406D9FC-7AEC-48D4-8FFF-BC48CC3B0F71}" dt="2020-05-14T02:18:29.698" v="498" actId="478"/>
          <ac:picMkLst>
            <pc:docMk/>
            <pc:sldMk cId="1094758011" sldId="301"/>
            <ac:picMk id="5" creationId="{DF91D665-41F0-42F5-B707-3C3FEFA38F19}"/>
          </ac:picMkLst>
        </pc:picChg>
        <pc:picChg chg="add mod">
          <ac:chgData name="James Anderson" userId="45ca26836014d2f0" providerId="LiveId" clId="{D406D9FC-7AEC-48D4-8FFF-BC48CC3B0F71}" dt="2020-05-15T23:41:42.214" v="2766" actId="1076"/>
          <ac:picMkLst>
            <pc:docMk/>
            <pc:sldMk cId="1094758011" sldId="301"/>
            <ac:picMk id="6" creationId="{60C591AF-DD35-45B6-AFC6-BCBDECD59661}"/>
          </ac:picMkLst>
        </pc:picChg>
        <pc:picChg chg="add del mod ord">
          <ac:chgData name="James Anderson" userId="45ca26836014d2f0" providerId="LiveId" clId="{D406D9FC-7AEC-48D4-8FFF-BC48CC3B0F71}" dt="2020-05-14T02:34:24.311" v="823"/>
          <ac:picMkLst>
            <pc:docMk/>
            <pc:sldMk cId="1094758011" sldId="301"/>
            <ac:picMk id="6" creationId="{E1BB2716-DC98-468E-9253-0861A0D05562}"/>
          </ac:picMkLst>
        </pc:picChg>
        <pc:picChg chg="del">
          <ac:chgData name="James Anderson" userId="45ca26836014d2f0" providerId="LiveId" clId="{D406D9FC-7AEC-48D4-8FFF-BC48CC3B0F71}" dt="2020-05-14T02:18:26.776" v="497" actId="478"/>
          <ac:picMkLst>
            <pc:docMk/>
            <pc:sldMk cId="1094758011" sldId="301"/>
            <ac:picMk id="7" creationId="{1A7AE376-E165-4100-AFAE-D918212F2AD3}"/>
          </ac:picMkLst>
        </pc:pic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1094758011" sldId="301"/>
            <ac:cxnSpMk id="5" creationId="{5982A2F9-A496-47EC-89C6-ADB59D152D45}"/>
          </ac:cxnSpMkLst>
        </pc:cxn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1094758011" sldId="301"/>
            <ac:cxnSpMk id="5" creationId="{9655361B-C9F1-412A-988B-739887A2AF93}"/>
          </ac:cxnSpMkLst>
        </pc:cxnChg>
      </pc:sldChg>
      <pc:sldChg chg="addSp delSp modSp add del mod">
        <pc:chgData name="James Anderson" userId="45ca26836014d2f0" providerId="LiveId" clId="{D406D9FC-7AEC-48D4-8FFF-BC48CC3B0F71}" dt="2020-05-15T23:39:42.747" v="2760"/>
        <pc:sldMkLst>
          <pc:docMk/>
          <pc:sldMk cId="3965166819" sldId="302"/>
        </pc:sldMkLst>
        <pc:spChg chg="mod">
          <ac:chgData name="James Anderson" userId="45ca26836014d2f0" providerId="LiveId" clId="{D406D9FC-7AEC-48D4-8FFF-BC48CC3B0F71}" dt="2020-05-14T02:38:49.327" v="909" actId="6549"/>
          <ac:spMkLst>
            <pc:docMk/>
            <pc:sldMk cId="3965166819" sldId="302"/>
            <ac:spMk id="2" creationId="{A0DA0259-9BE6-4D8E-8E9F-2FCBC0D34315}"/>
          </ac:spMkLst>
        </pc:spChg>
        <pc:spChg chg="del">
          <ac:chgData name="James Anderson" userId="45ca26836014d2f0" providerId="LiveId" clId="{D406D9FC-7AEC-48D4-8FFF-BC48CC3B0F71}" dt="2020-05-14T02:36:58.712" v="903" actId="478"/>
          <ac:spMkLst>
            <pc:docMk/>
            <pc:sldMk cId="3965166819" sldId="302"/>
            <ac:spMk id="9" creationId="{80B33565-FF00-45E4-88FC-515FC41B3165}"/>
          </ac:spMkLst>
        </pc:spChg>
        <pc:spChg chg="del">
          <ac:chgData name="James Anderson" userId="45ca26836014d2f0" providerId="LiveId" clId="{D406D9FC-7AEC-48D4-8FFF-BC48CC3B0F71}" dt="2020-05-14T02:36:57.481" v="902" actId="478"/>
          <ac:spMkLst>
            <pc:docMk/>
            <pc:sldMk cId="3965166819" sldId="302"/>
            <ac:spMk id="10" creationId="{5A48AEBB-85ED-4A2A-A3BF-EA9E2AE40C83}"/>
          </ac:spMkLst>
        </pc:spChg>
        <pc:spChg chg="del">
          <ac:chgData name="James Anderson" userId="45ca26836014d2f0" providerId="LiveId" clId="{D406D9FC-7AEC-48D4-8FFF-BC48CC3B0F71}" dt="2020-05-14T02:36:56.299" v="901" actId="478"/>
          <ac:spMkLst>
            <pc:docMk/>
            <pc:sldMk cId="3965166819" sldId="302"/>
            <ac:spMk id="11" creationId="{1CA303FB-232B-4B9D-9876-3F1F4CB1BF7C}"/>
          </ac:spMkLst>
        </pc:spChg>
        <pc:spChg chg="add mod">
          <ac:chgData name="James Anderson" userId="45ca26836014d2f0" providerId="LiveId" clId="{D406D9FC-7AEC-48D4-8FFF-BC48CC3B0F71}" dt="2020-05-15T23:36:24.455" v="2216" actId="1076"/>
          <ac:spMkLst>
            <pc:docMk/>
            <pc:sldMk cId="3965166819" sldId="302"/>
            <ac:spMk id="12" creationId="{F50882CC-77E5-48E2-BFFE-D40D55830D76}"/>
          </ac:spMkLst>
        </pc:spChg>
        <pc:spChg chg="add mod">
          <ac:chgData name="James Anderson" userId="45ca26836014d2f0" providerId="LiveId" clId="{D406D9FC-7AEC-48D4-8FFF-BC48CC3B0F71}" dt="2020-05-15T23:36:34.150" v="2218" actId="1076"/>
          <ac:spMkLst>
            <pc:docMk/>
            <pc:sldMk cId="3965166819" sldId="302"/>
            <ac:spMk id="13" creationId="{3D6C05EA-BF41-4204-9874-A193A8A3BD99}"/>
          </ac:spMkLst>
        </pc:spChg>
        <pc:spChg chg="add mod">
          <ac:chgData name="James Anderson" userId="45ca26836014d2f0" providerId="LiveId" clId="{D406D9FC-7AEC-48D4-8FFF-BC48CC3B0F71}" dt="2020-05-14T03:48:04.812" v="2184" actId="14100"/>
          <ac:spMkLst>
            <pc:docMk/>
            <pc:sldMk cId="3965166819" sldId="302"/>
            <ac:spMk id="14" creationId="{A4876456-E24C-4FD6-9498-DFE20BEDBDC4}"/>
          </ac:spMkLst>
        </pc:spChg>
        <pc:picChg chg="del">
          <ac:chgData name="James Anderson" userId="45ca26836014d2f0" providerId="LiveId" clId="{D406D9FC-7AEC-48D4-8FFF-BC48CC3B0F71}" dt="2020-05-14T02:36:53.243" v="900" actId="478"/>
          <ac:picMkLst>
            <pc:docMk/>
            <pc:sldMk cId="3965166819" sldId="302"/>
            <ac:picMk id="3" creationId="{3554A976-650C-4DC1-A76B-051492833433}"/>
          </ac:picMkLst>
        </pc:picChg>
        <pc:picChg chg="add del mod ord">
          <ac:chgData name="James Anderson" userId="45ca26836014d2f0" providerId="LiveId" clId="{D406D9FC-7AEC-48D4-8FFF-BC48CC3B0F71}" dt="2020-05-15T23:35:42.713" v="2208"/>
          <ac:picMkLst>
            <pc:docMk/>
            <pc:sldMk cId="3965166819" sldId="302"/>
            <ac:picMk id="3" creationId="{36F676EB-7C41-4C8A-B325-D5DE728B59C6}"/>
          </ac:picMkLst>
        </pc:picChg>
        <pc:picChg chg="add del mod ord">
          <ac:chgData name="James Anderson" userId="45ca26836014d2f0" providerId="LiveId" clId="{D406D9FC-7AEC-48D4-8FFF-BC48CC3B0F71}" dt="2020-05-15T23:36:04.075" v="2210" actId="478"/>
          <ac:picMkLst>
            <pc:docMk/>
            <pc:sldMk cId="3965166819" sldId="302"/>
            <ac:picMk id="5" creationId="{8CCB13D6-868C-4E65-B52A-58BEC4102FA8}"/>
          </ac:picMkLst>
        </pc:picChg>
        <pc:picChg chg="add mod ord">
          <ac:chgData name="James Anderson" userId="45ca26836014d2f0" providerId="LiveId" clId="{D406D9FC-7AEC-48D4-8FFF-BC48CC3B0F71}" dt="2020-05-15T23:36:21.371" v="2215" actId="1076"/>
          <ac:picMkLst>
            <pc:docMk/>
            <pc:sldMk cId="3965166819" sldId="302"/>
            <ac:picMk id="6" creationId="{8BC8AEA9-454A-475C-8925-E4785788060C}"/>
          </ac:picMkLst>
        </pc:picChg>
        <pc:picChg chg="del">
          <ac:chgData name="James Anderson" userId="45ca26836014d2f0" providerId="LiveId" clId="{D406D9FC-7AEC-48D4-8FFF-BC48CC3B0F71}" dt="2020-05-14T02:36:59.349" v="904" actId="478"/>
          <ac:picMkLst>
            <pc:docMk/>
            <pc:sldMk cId="3965166819" sldId="302"/>
            <ac:picMk id="7" creationId="{1A7AE376-E165-4100-AFAE-D918212F2AD3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3965166819" sldId="302"/>
            <ac:cxnSpMk id="3" creationId="{9E26C087-3093-4EC2-B13A-B9218BB4C14D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3965166819" sldId="302"/>
            <ac:cxnSpMk id="7" creationId="{C9320BF7-0D54-484F-8411-FB240E90BDB7}"/>
          </ac:cxnSpMkLst>
        </pc:cxnChg>
      </pc:sldChg>
      <pc:sldChg chg="addSp delSp modSp mod">
        <pc:chgData name="James Anderson" userId="45ca26836014d2f0" providerId="LiveId" clId="{D406D9FC-7AEC-48D4-8FFF-BC48CC3B0F71}" dt="2020-05-15T23:39:42.747" v="2760"/>
        <pc:sldMkLst>
          <pc:docMk/>
          <pc:sldMk cId="151078975" sldId="304"/>
        </pc:sldMkLst>
        <pc:spChg chg="mod">
          <ac:chgData name="James Anderson" userId="45ca26836014d2f0" providerId="LiveId" clId="{D406D9FC-7AEC-48D4-8FFF-BC48CC3B0F71}" dt="2020-05-14T02:11:28.240" v="277"/>
          <ac:spMkLst>
            <pc:docMk/>
            <pc:sldMk cId="151078975" sldId="304"/>
            <ac:spMk id="2" creationId="{A0DA0259-9BE6-4D8E-8E9F-2FCBC0D34315}"/>
          </ac:spMkLst>
        </pc:sp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151078975" sldId="304"/>
            <ac:cxnSpMk id="7" creationId="{9C5BD7F9-FA39-41A2-9769-83B1CBAC4D36}"/>
          </ac:cxnSpMkLst>
        </pc:cxn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151078975" sldId="304"/>
            <ac:cxnSpMk id="7" creationId="{A01C35D7-1EF3-4C81-B1A7-1680B3B903F8}"/>
          </ac:cxnSpMkLst>
        </pc:cxnChg>
      </pc:sldChg>
      <pc:sldChg chg="modSp del">
        <pc:chgData name="James Anderson" userId="45ca26836014d2f0" providerId="LiveId" clId="{D406D9FC-7AEC-48D4-8FFF-BC48CC3B0F71}" dt="2020-05-14T03:01:21.858" v="1605" actId="2696"/>
        <pc:sldMkLst>
          <pc:docMk/>
          <pc:sldMk cId="3338390758" sldId="306"/>
        </pc:sldMkLst>
        <pc:spChg chg="mod">
          <ac:chgData name="James Anderson" userId="45ca26836014d2f0" providerId="LiveId" clId="{D406D9FC-7AEC-48D4-8FFF-BC48CC3B0F71}" dt="2020-05-14T02:11:28.240" v="277"/>
          <ac:spMkLst>
            <pc:docMk/>
            <pc:sldMk cId="3338390758" sldId="306"/>
            <ac:spMk id="2" creationId="{A0DA0259-9BE6-4D8E-8E9F-2FCBC0D34315}"/>
          </ac:spMkLst>
        </pc:spChg>
      </pc:sldChg>
      <pc:sldChg chg="addSp delSp modSp add mod">
        <pc:chgData name="James Anderson" userId="45ca26836014d2f0" providerId="LiveId" clId="{D406D9FC-7AEC-48D4-8FFF-BC48CC3B0F71}" dt="2020-05-15T23:42:05.711" v="2772" actId="1076"/>
        <pc:sldMkLst>
          <pc:docMk/>
          <pc:sldMk cId="1206675960" sldId="307"/>
        </pc:sldMkLst>
        <pc:spChg chg="mod">
          <ac:chgData name="James Anderson" userId="45ca26836014d2f0" providerId="LiveId" clId="{D406D9FC-7AEC-48D4-8FFF-BC48CC3B0F71}" dt="2020-05-14T02:11:28.240" v="277"/>
          <ac:spMkLst>
            <pc:docMk/>
            <pc:sldMk cId="1206675960" sldId="307"/>
            <ac:spMk id="2" creationId="{A0DA0259-9BE6-4D8E-8E9F-2FCBC0D34315}"/>
          </ac:spMkLst>
        </pc:spChg>
        <pc:spChg chg="del mod">
          <ac:chgData name="James Anderson" userId="45ca26836014d2f0" providerId="LiveId" clId="{D406D9FC-7AEC-48D4-8FFF-BC48CC3B0F71}" dt="2020-05-14T02:13:28.806" v="336" actId="478"/>
          <ac:spMkLst>
            <pc:docMk/>
            <pc:sldMk cId="1206675960" sldId="307"/>
            <ac:spMk id="11" creationId="{CE189C49-A5B8-4AD9-9C57-E3CE92E3CD35}"/>
          </ac:spMkLst>
        </pc:spChg>
        <pc:spChg chg="mod ord">
          <ac:chgData name="James Anderson" userId="45ca26836014d2f0" providerId="LiveId" clId="{D406D9FC-7AEC-48D4-8FFF-BC48CC3B0F71}" dt="2020-05-14T02:13:26.550" v="335" actId="1076"/>
          <ac:spMkLst>
            <pc:docMk/>
            <pc:sldMk cId="1206675960" sldId="307"/>
            <ac:spMk id="12" creationId="{6A176A15-0CA5-4BFF-B3C1-84CD6739DD84}"/>
          </ac:spMkLst>
        </pc:spChg>
        <pc:picChg chg="del">
          <ac:chgData name="James Anderson" userId="45ca26836014d2f0" providerId="LiveId" clId="{D406D9FC-7AEC-48D4-8FFF-BC48CC3B0F71}" dt="2020-05-14T02:10:34.118" v="272" actId="478"/>
          <ac:picMkLst>
            <pc:docMk/>
            <pc:sldMk cId="1206675960" sldId="307"/>
            <ac:picMk id="3" creationId="{F7AC423E-5E9E-4B8F-9CD8-10E662D18A00}"/>
          </ac:picMkLst>
        </pc:picChg>
        <pc:picChg chg="del">
          <ac:chgData name="James Anderson" userId="45ca26836014d2f0" providerId="LiveId" clId="{D406D9FC-7AEC-48D4-8FFF-BC48CC3B0F71}" dt="2020-05-14T02:10:31.221" v="270" actId="478"/>
          <ac:picMkLst>
            <pc:docMk/>
            <pc:sldMk cId="1206675960" sldId="307"/>
            <ac:picMk id="5" creationId="{3FA01962-8FCE-4A3C-AE57-3576CF77C979}"/>
          </ac:picMkLst>
        </pc:picChg>
        <pc:picChg chg="add del mod ord">
          <ac:chgData name="James Anderson" userId="45ca26836014d2f0" providerId="LiveId" clId="{D406D9FC-7AEC-48D4-8FFF-BC48CC3B0F71}" dt="2020-05-14T02:12:25.157" v="287" actId="478"/>
          <ac:picMkLst>
            <pc:docMk/>
            <pc:sldMk cId="1206675960" sldId="307"/>
            <ac:picMk id="6" creationId="{152F6EA6-0057-4E44-BCF9-97ED17507596}"/>
          </ac:picMkLst>
        </pc:picChg>
        <pc:picChg chg="add mod">
          <ac:chgData name="James Anderson" userId="45ca26836014d2f0" providerId="LiveId" clId="{D406D9FC-7AEC-48D4-8FFF-BC48CC3B0F71}" dt="2020-05-15T23:42:05.711" v="2772" actId="1076"/>
          <ac:picMkLst>
            <pc:docMk/>
            <pc:sldMk cId="1206675960" sldId="307"/>
            <ac:picMk id="7" creationId="{45589842-5C5A-4B32-AE3E-D40F5A1DE68A}"/>
          </ac:picMkLst>
        </pc:picChg>
        <pc:picChg chg="add mod ord">
          <ac:chgData name="James Anderson" userId="45ca26836014d2f0" providerId="LiveId" clId="{D406D9FC-7AEC-48D4-8FFF-BC48CC3B0F71}" dt="2020-05-14T02:12:00.369" v="282" actId="167"/>
          <ac:picMkLst>
            <pc:docMk/>
            <pc:sldMk cId="1206675960" sldId="307"/>
            <ac:picMk id="9" creationId="{D96ED1EB-EBA7-4165-A1BB-34DEC50081A8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1206675960" sldId="307"/>
            <ac:cxnSpMk id="3" creationId="{94A22C8B-4CC4-4D23-ACFB-A14D0030B84A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1206675960" sldId="307"/>
            <ac:cxnSpMk id="3" creationId="{D60712C6-DF52-42A3-ADF5-71C2DEBF3EC6}"/>
          </ac:cxnSpMkLst>
        </pc:cxnChg>
      </pc:sldChg>
      <pc:sldChg chg="addSp delSp modSp add mod">
        <pc:chgData name="James Anderson" userId="45ca26836014d2f0" providerId="LiveId" clId="{D406D9FC-7AEC-48D4-8FFF-BC48CC3B0F71}" dt="2020-05-15T23:41:50.492" v="2768" actId="1076"/>
        <pc:sldMkLst>
          <pc:docMk/>
          <pc:sldMk cId="116035051" sldId="308"/>
        </pc:sldMkLst>
        <pc:spChg chg="mod ord">
          <ac:chgData name="James Anderson" userId="45ca26836014d2f0" providerId="LiveId" clId="{D406D9FC-7AEC-48D4-8FFF-BC48CC3B0F71}" dt="2020-05-14T02:14:19.155" v="367" actId="166"/>
          <ac:spMkLst>
            <pc:docMk/>
            <pc:sldMk cId="116035051" sldId="308"/>
            <ac:spMk id="11" creationId="{CE189C49-A5B8-4AD9-9C57-E3CE92E3CD35}"/>
          </ac:spMkLst>
        </pc:spChg>
        <pc:spChg chg="del">
          <ac:chgData name="James Anderson" userId="45ca26836014d2f0" providerId="LiveId" clId="{D406D9FC-7AEC-48D4-8FFF-BC48CC3B0F71}" dt="2020-05-14T02:14:04.800" v="364" actId="478"/>
          <ac:spMkLst>
            <pc:docMk/>
            <pc:sldMk cId="116035051" sldId="308"/>
            <ac:spMk id="12" creationId="{6A176A15-0CA5-4BFF-B3C1-84CD6739DD84}"/>
          </ac:spMkLst>
        </pc:spChg>
        <pc:picChg chg="add mod">
          <ac:chgData name="James Anderson" userId="45ca26836014d2f0" providerId="LiveId" clId="{D406D9FC-7AEC-48D4-8FFF-BC48CC3B0F71}" dt="2020-05-15T23:41:50.492" v="2768" actId="1076"/>
          <ac:picMkLst>
            <pc:docMk/>
            <pc:sldMk cId="116035051" sldId="308"/>
            <ac:picMk id="7" creationId="{7E2EA38D-86A4-4CAB-A653-DE7C634E62E6}"/>
          </ac:picMkLst>
        </pc:picChg>
        <pc:picChg chg="del">
          <ac:chgData name="James Anderson" userId="45ca26836014d2f0" providerId="LiveId" clId="{D406D9FC-7AEC-48D4-8FFF-BC48CC3B0F71}" dt="2020-05-14T02:14:03.764" v="363" actId="478"/>
          <ac:picMkLst>
            <pc:docMk/>
            <pc:sldMk cId="116035051" sldId="308"/>
            <ac:picMk id="9" creationId="{D96ED1EB-EBA7-4165-A1BB-34DEC50081A8}"/>
          </ac:picMkLst>
        </pc:pic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116035051" sldId="308"/>
            <ac:cxnSpMk id="3" creationId="{03D90262-0179-416F-AEFD-9AD4FEC79FDE}"/>
          </ac:cxnSpMkLst>
        </pc:cxn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116035051" sldId="308"/>
            <ac:cxnSpMk id="3" creationId="{BCBE939E-2F7E-457B-A8BC-650162D60462}"/>
          </ac:cxnSpMkLst>
        </pc:cxnChg>
      </pc:sldChg>
      <pc:sldChg chg="addSp delSp modSp add mod">
        <pc:chgData name="James Anderson" userId="45ca26836014d2f0" providerId="LiveId" clId="{D406D9FC-7AEC-48D4-8FFF-BC48CC3B0F71}" dt="2020-05-15T23:39:42.747" v="2760"/>
        <pc:sldMkLst>
          <pc:docMk/>
          <pc:sldMk cId="3390946030" sldId="309"/>
        </pc:sldMkLst>
        <pc:spChg chg="mod">
          <ac:chgData name="James Anderson" userId="45ca26836014d2f0" providerId="LiveId" clId="{D406D9FC-7AEC-48D4-8FFF-BC48CC3B0F71}" dt="2020-05-14T02:17:52.360" v="496" actId="14100"/>
          <ac:spMkLst>
            <pc:docMk/>
            <pc:sldMk cId="3390946030" sldId="309"/>
            <ac:spMk id="9" creationId="{6CEEBB8D-C8BE-42DF-AA20-143077B8B264}"/>
          </ac:spMkLst>
        </pc:spChg>
        <pc:picChg chg="mod">
          <ac:chgData name="James Anderson" userId="45ca26836014d2f0" providerId="LiveId" clId="{D406D9FC-7AEC-48D4-8FFF-BC48CC3B0F71}" dt="2020-05-14T02:16:33.773" v="435" actId="1076"/>
          <ac:picMkLst>
            <pc:docMk/>
            <pc:sldMk cId="3390946030" sldId="309"/>
            <ac:picMk id="3" creationId="{C96F109D-F26E-470B-BA24-E247A89F063F}"/>
          </ac:picMkLst>
        </pc:picChg>
        <pc:picChg chg="del">
          <ac:chgData name="James Anderson" userId="45ca26836014d2f0" providerId="LiveId" clId="{D406D9FC-7AEC-48D4-8FFF-BC48CC3B0F71}" dt="2020-05-14T02:16:23.288" v="431" actId="478"/>
          <ac:picMkLst>
            <pc:docMk/>
            <pc:sldMk cId="3390946030" sldId="309"/>
            <ac:picMk id="7" creationId="{1A7AE376-E165-4100-AFAE-D918212F2AD3}"/>
          </ac:picMkLst>
        </pc:picChg>
        <pc:picChg chg="del">
          <ac:chgData name="James Anderson" userId="45ca26836014d2f0" providerId="LiveId" clId="{D406D9FC-7AEC-48D4-8FFF-BC48CC3B0F71}" dt="2020-05-14T02:16:31.669" v="434" actId="478"/>
          <ac:picMkLst>
            <pc:docMk/>
            <pc:sldMk cId="3390946030" sldId="309"/>
            <ac:picMk id="8" creationId="{30826462-2105-4874-B756-68FE90E1FAA7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3390946030" sldId="309"/>
            <ac:cxnSpMk id="5" creationId="{3882A406-3FA1-4CA3-806E-3D8EE72E4C2D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3390946030" sldId="309"/>
            <ac:cxnSpMk id="5" creationId="{7A56D3F4-FE48-4559-B444-2BACBF0F3C7D}"/>
          </ac:cxnSpMkLst>
        </pc:cxnChg>
      </pc:sldChg>
      <pc:sldChg chg="addSp delSp modSp add mod">
        <pc:chgData name="James Anderson" userId="45ca26836014d2f0" providerId="LiveId" clId="{D406D9FC-7AEC-48D4-8FFF-BC48CC3B0F71}" dt="2020-05-15T23:39:42.747" v="2760"/>
        <pc:sldMkLst>
          <pc:docMk/>
          <pc:sldMk cId="2267452133" sldId="310"/>
        </pc:sldMkLst>
        <pc:spChg chg="mod">
          <ac:chgData name="James Anderson" userId="45ca26836014d2f0" providerId="LiveId" clId="{D406D9FC-7AEC-48D4-8FFF-BC48CC3B0F71}" dt="2020-05-14T02:45:09.610" v="1168" actId="20577"/>
          <ac:spMkLst>
            <pc:docMk/>
            <pc:sldMk cId="2267452133" sldId="310"/>
            <ac:spMk id="2" creationId="{A0DA0259-9BE6-4D8E-8E9F-2FCBC0D34315}"/>
          </ac:spMkLst>
        </pc:spChg>
        <pc:spChg chg="mod">
          <ac:chgData name="James Anderson" userId="45ca26836014d2f0" providerId="LiveId" clId="{D406D9FC-7AEC-48D4-8FFF-BC48CC3B0F71}" dt="2020-05-14T02:47:00.354" v="1226" actId="14100"/>
          <ac:spMkLst>
            <pc:docMk/>
            <pc:sldMk cId="2267452133" sldId="310"/>
            <ac:spMk id="9" creationId="{80B33565-FF00-45E4-88FC-515FC41B3165}"/>
          </ac:spMkLst>
        </pc:spChg>
        <pc:spChg chg="mod">
          <ac:chgData name="James Anderson" userId="45ca26836014d2f0" providerId="LiveId" clId="{D406D9FC-7AEC-48D4-8FFF-BC48CC3B0F71}" dt="2020-05-14T03:47:05.710" v="2146" actId="20577"/>
          <ac:spMkLst>
            <pc:docMk/>
            <pc:sldMk cId="2267452133" sldId="310"/>
            <ac:spMk id="10" creationId="{5A48AEBB-85ED-4A2A-A3BF-EA9E2AE40C83}"/>
          </ac:spMkLst>
        </pc:spChg>
        <pc:spChg chg="del mod">
          <ac:chgData name="James Anderson" userId="45ca26836014d2f0" providerId="LiveId" clId="{D406D9FC-7AEC-48D4-8FFF-BC48CC3B0F71}" dt="2020-05-14T02:49:59.327" v="1302" actId="478"/>
          <ac:spMkLst>
            <pc:docMk/>
            <pc:sldMk cId="2267452133" sldId="310"/>
            <ac:spMk id="11" creationId="{1CA303FB-232B-4B9D-9876-3F1F4CB1BF7C}"/>
          </ac:spMkLst>
        </pc:spChg>
        <pc:picChg chg="del">
          <ac:chgData name="James Anderson" userId="45ca26836014d2f0" providerId="LiveId" clId="{D406D9FC-7AEC-48D4-8FFF-BC48CC3B0F71}" dt="2020-05-14T02:44:17.947" v="1161" actId="478"/>
          <ac:picMkLst>
            <pc:docMk/>
            <pc:sldMk cId="2267452133" sldId="310"/>
            <ac:picMk id="3" creationId="{3554A976-650C-4DC1-A76B-051492833433}"/>
          </ac:picMkLst>
        </pc:picChg>
        <pc:picChg chg="add mod ord">
          <ac:chgData name="James Anderson" userId="45ca26836014d2f0" providerId="LiveId" clId="{D406D9FC-7AEC-48D4-8FFF-BC48CC3B0F71}" dt="2020-05-14T02:46:56.488" v="1224" actId="1076"/>
          <ac:picMkLst>
            <pc:docMk/>
            <pc:sldMk cId="2267452133" sldId="310"/>
            <ac:picMk id="5" creationId="{E46814EF-7BA2-4873-87E9-79D67B7E8332}"/>
          </ac:picMkLst>
        </pc:picChg>
        <pc:picChg chg="add mod ord">
          <ac:chgData name="James Anderson" userId="45ca26836014d2f0" providerId="LiveId" clId="{D406D9FC-7AEC-48D4-8FFF-BC48CC3B0F71}" dt="2020-05-14T02:46:45.660" v="1223" actId="167"/>
          <ac:picMkLst>
            <pc:docMk/>
            <pc:sldMk cId="2267452133" sldId="310"/>
            <ac:picMk id="6" creationId="{7C7D58E2-13F2-43C7-8914-BAA44E541D96}"/>
          </ac:picMkLst>
        </pc:picChg>
        <pc:picChg chg="del">
          <ac:chgData name="James Anderson" userId="45ca26836014d2f0" providerId="LiveId" clId="{D406D9FC-7AEC-48D4-8FFF-BC48CC3B0F71}" dt="2020-05-14T02:44:16.053" v="1160" actId="478"/>
          <ac:picMkLst>
            <pc:docMk/>
            <pc:sldMk cId="2267452133" sldId="310"/>
            <ac:picMk id="7" creationId="{1A7AE376-E165-4100-AFAE-D918212F2AD3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2267452133" sldId="310"/>
            <ac:cxnSpMk id="3" creationId="{46208CEC-1A6D-43B1-91E0-12FF1A1AA0A4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2267452133" sldId="310"/>
            <ac:cxnSpMk id="3" creationId="{E63A592E-8FA1-4788-8F7F-D16CF77B34F3}"/>
          </ac:cxnSpMkLst>
        </pc:cxnChg>
      </pc:sldChg>
      <pc:sldChg chg="addSp delSp modSp add mod">
        <pc:chgData name="James Anderson" userId="45ca26836014d2f0" providerId="LiveId" clId="{D406D9FC-7AEC-48D4-8FFF-BC48CC3B0F71}" dt="2020-05-15T23:39:42.747" v="2760"/>
        <pc:sldMkLst>
          <pc:docMk/>
          <pc:sldMk cId="13843225" sldId="311"/>
        </pc:sldMkLst>
        <pc:spChg chg="del mod">
          <ac:chgData name="James Anderson" userId="45ca26836014d2f0" providerId="LiveId" clId="{D406D9FC-7AEC-48D4-8FFF-BC48CC3B0F71}" dt="2020-05-14T02:25:57.996" v="783" actId="478"/>
          <ac:spMkLst>
            <pc:docMk/>
            <pc:sldMk cId="13843225" sldId="311"/>
            <ac:spMk id="9" creationId="{02D5AF43-929E-4B44-9BCA-37436970FB94}"/>
          </ac:spMkLst>
        </pc:spChg>
        <pc:spChg chg="del">
          <ac:chgData name="James Anderson" userId="45ca26836014d2f0" providerId="LiveId" clId="{D406D9FC-7AEC-48D4-8FFF-BC48CC3B0F71}" dt="2020-05-14T02:25:51.910" v="779" actId="478"/>
          <ac:spMkLst>
            <pc:docMk/>
            <pc:sldMk cId="13843225" sldId="311"/>
            <ac:spMk id="10" creationId="{7708C342-0D56-4CD7-A0CC-4555D62F607B}"/>
          </ac:spMkLst>
        </pc:spChg>
        <pc:spChg chg="del">
          <ac:chgData name="James Anderson" userId="45ca26836014d2f0" providerId="LiveId" clId="{D406D9FC-7AEC-48D4-8FFF-BC48CC3B0F71}" dt="2020-05-14T02:25:35.725" v="771" actId="478"/>
          <ac:spMkLst>
            <pc:docMk/>
            <pc:sldMk cId="13843225" sldId="311"/>
            <ac:spMk id="11" creationId="{61C9A9F4-5853-4011-BF8A-631981875F50}"/>
          </ac:spMkLst>
        </pc:spChg>
        <pc:spChg chg="del">
          <ac:chgData name="James Anderson" userId="45ca26836014d2f0" providerId="LiveId" clId="{D406D9FC-7AEC-48D4-8FFF-BC48CC3B0F71}" dt="2020-05-14T02:25:54.029" v="781" actId="478"/>
          <ac:spMkLst>
            <pc:docMk/>
            <pc:sldMk cId="13843225" sldId="311"/>
            <ac:spMk id="12" creationId="{2B596C35-5983-4D86-A205-9DFD815FD706}"/>
          </ac:spMkLst>
        </pc:spChg>
        <pc:spChg chg="del">
          <ac:chgData name="James Anderson" userId="45ca26836014d2f0" providerId="LiveId" clId="{D406D9FC-7AEC-48D4-8FFF-BC48CC3B0F71}" dt="2020-05-14T02:25:52.780" v="780" actId="478"/>
          <ac:spMkLst>
            <pc:docMk/>
            <pc:sldMk cId="13843225" sldId="311"/>
            <ac:spMk id="13" creationId="{A8F22FB1-9B75-43DF-B3AA-D7F34DB5A0D9}"/>
          </ac:spMkLst>
        </pc:spChg>
        <pc:spChg chg="del mod">
          <ac:chgData name="James Anderson" userId="45ca26836014d2f0" providerId="LiveId" clId="{D406D9FC-7AEC-48D4-8FFF-BC48CC3B0F71}" dt="2020-05-14T02:25:55.534" v="782" actId="478"/>
          <ac:spMkLst>
            <pc:docMk/>
            <pc:sldMk cId="13843225" sldId="311"/>
            <ac:spMk id="14" creationId="{9B2F6CD1-4FD5-4E4C-A152-F63EE44EE35B}"/>
          </ac:spMkLst>
        </pc:spChg>
        <pc:spChg chg="add del mod">
          <ac:chgData name="James Anderson" userId="45ca26836014d2f0" providerId="LiveId" clId="{D406D9FC-7AEC-48D4-8FFF-BC48CC3B0F71}" dt="2020-05-14T02:32:24.281" v="807" actId="1076"/>
          <ac:spMkLst>
            <pc:docMk/>
            <pc:sldMk cId="13843225" sldId="311"/>
            <ac:spMk id="15" creationId="{B68BAB24-8258-4964-A100-3877D9BE5E5A}"/>
          </ac:spMkLst>
        </pc:spChg>
        <pc:picChg chg="del">
          <ac:chgData name="James Anderson" userId="45ca26836014d2f0" providerId="LiveId" clId="{D406D9FC-7AEC-48D4-8FFF-BC48CC3B0F71}" dt="2020-05-14T02:25:33.812" v="770" actId="478"/>
          <ac:picMkLst>
            <pc:docMk/>
            <pc:sldMk cId="13843225" sldId="311"/>
            <ac:picMk id="3" creationId="{8CFB8783-6975-4DB7-98EB-15CE3A974710}"/>
          </ac:picMkLst>
        </pc:picChg>
        <pc:picChg chg="add del mod ord">
          <ac:chgData name="James Anderson" userId="45ca26836014d2f0" providerId="LiveId" clId="{D406D9FC-7AEC-48D4-8FFF-BC48CC3B0F71}" dt="2020-05-14T02:32:14.502" v="803" actId="478"/>
          <ac:picMkLst>
            <pc:docMk/>
            <pc:sldMk cId="13843225" sldId="311"/>
            <ac:picMk id="5" creationId="{1FE9CADD-9C5F-4A18-930B-DEC88C750C1C}"/>
          </ac:picMkLst>
        </pc:picChg>
        <pc:picChg chg="add mod ord">
          <ac:chgData name="James Anderson" userId="45ca26836014d2f0" providerId="LiveId" clId="{D406D9FC-7AEC-48D4-8FFF-BC48CC3B0F71}" dt="2020-05-14T02:32:21.753" v="806" actId="1076"/>
          <ac:picMkLst>
            <pc:docMk/>
            <pc:sldMk cId="13843225" sldId="311"/>
            <ac:picMk id="6" creationId="{67D1BEF3-6359-4793-8542-E30B18D0DB31}"/>
          </ac:picMkLst>
        </pc:pic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13843225" sldId="311"/>
            <ac:cxnSpMk id="3" creationId="{6EB56488-DADD-4D1E-A85D-E48CC10AF2BD}"/>
          </ac:cxnSpMkLst>
        </pc:cxn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13843225" sldId="311"/>
            <ac:cxnSpMk id="3" creationId="{B9237C17-339C-4D38-9DAE-0DAF643BC18E}"/>
          </ac:cxnSpMkLst>
        </pc:cxnChg>
      </pc:sldChg>
      <pc:sldChg chg="addSp delSp modSp add del mod ord">
        <pc:chgData name="James Anderson" userId="45ca26836014d2f0" providerId="LiveId" clId="{D406D9FC-7AEC-48D4-8FFF-BC48CC3B0F71}" dt="2020-05-15T23:42:23.561" v="2776" actId="1076"/>
        <pc:sldMkLst>
          <pc:docMk/>
          <pc:sldMk cId="147848021" sldId="312"/>
        </pc:sldMkLst>
        <pc:spChg chg="add mod">
          <ac:chgData name="James Anderson" userId="45ca26836014d2f0" providerId="LiveId" clId="{D406D9FC-7AEC-48D4-8FFF-BC48CC3B0F71}" dt="2020-05-14T02:35:46.467" v="845" actId="1076"/>
          <ac:spMkLst>
            <pc:docMk/>
            <pc:sldMk cId="147848021" sldId="312"/>
            <ac:spMk id="6" creationId="{3C193C75-7E6B-49AA-99A6-CA3EFC804B4A}"/>
          </ac:spMkLst>
        </pc:spChg>
        <pc:spChg chg="mod">
          <ac:chgData name="James Anderson" userId="45ca26836014d2f0" providerId="LiveId" clId="{D406D9FC-7AEC-48D4-8FFF-BC48CC3B0F71}" dt="2020-05-14T02:35:43.764" v="844" actId="14100"/>
          <ac:spMkLst>
            <pc:docMk/>
            <pc:sldMk cId="147848021" sldId="312"/>
            <ac:spMk id="9" creationId="{02D5AF43-929E-4B44-9BCA-37436970FB94}"/>
          </ac:spMkLst>
        </pc:spChg>
        <pc:spChg chg="del">
          <ac:chgData name="James Anderson" userId="45ca26836014d2f0" providerId="LiveId" clId="{D406D9FC-7AEC-48D4-8FFF-BC48CC3B0F71}" dt="2020-05-14T02:35:29.163" v="842" actId="478"/>
          <ac:spMkLst>
            <pc:docMk/>
            <pc:sldMk cId="147848021" sldId="312"/>
            <ac:spMk id="11" creationId="{61C9A9F4-5853-4011-BF8A-631981875F50}"/>
          </ac:spMkLst>
        </pc:spChg>
        <pc:spChg chg="del">
          <ac:chgData name="James Anderson" userId="45ca26836014d2f0" providerId="LiveId" clId="{D406D9FC-7AEC-48D4-8FFF-BC48CC3B0F71}" dt="2020-05-14T02:35:25.033" v="840" actId="478"/>
          <ac:spMkLst>
            <pc:docMk/>
            <pc:sldMk cId="147848021" sldId="312"/>
            <ac:spMk id="12" creationId="{2B596C35-5983-4D86-A205-9DFD815FD706}"/>
          </ac:spMkLst>
        </pc:spChg>
        <pc:spChg chg="del">
          <ac:chgData name="James Anderson" userId="45ca26836014d2f0" providerId="LiveId" clId="{D406D9FC-7AEC-48D4-8FFF-BC48CC3B0F71}" dt="2020-05-14T02:35:24.196" v="839" actId="478"/>
          <ac:spMkLst>
            <pc:docMk/>
            <pc:sldMk cId="147848021" sldId="312"/>
            <ac:spMk id="13" creationId="{A8F22FB1-9B75-43DF-B3AA-D7F34DB5A0D9}"/>
          </ac:spMkLst>
        </pc:spChg>
        <pc:spChg chg="del">
          <ac:chgData name="James Anderson" userId="45ca26836014d2f0" providerId="LiveId" clId="{D406D9FC-7AEC-48D4-8FFF-BC48CC3B0F71}" dt="2020-05-14T02:35:22.962" v="838" actId="478"/>
          <ac:spMkLst>
            <pc:docMk/>
            <pc:sldMk cId="147848021" sldId="312"/>
            <ac:spMk id="14" creationId="{9B2F6CD1-4FD5-4E4C-A152-F63EE44EE35B}"/>
          </ac:spMkLst>
        </pc:spChg>
        <pc:spChg chg="del">
          <ac:chgData name="James Anderson" userId="45ca26836014d2f0" providerId="LiveId" clId="{D406D9FC-7AEC-48D4-8FFF-BC48CC3B0F71}" dt="2020-05-14T02:35:27.696" v="841" actId="478"/>
          <ac:spMkLst>
            <pc:docMk/>
            <pc:sldMk cId="147848021" sldId="312"/>
            <ac:spMk id="15" creationId="{B68BAB24-8258-4964-A100-3877D9BE5E5A}"/>
          </ac:spMkLst>
        </pc:spChg>
        <pc:spChg chg="add mod">
          <ac:chgData name="James Anderson" userId="45ca26836014d2f0" providerId="LiveId" clId="{D406D9FC-7AEC-48D4-8FFF-BC48CC3B0F71}" dt="2020-05-14T02:35:54.881" v="848" actId="14100"/>
          <ac:spMkLst>
            <pc:docMk/>
            <pc:sldMk cId="147848021" sldId="312"/>
            <ac:spMk id="16" creationId="{1EC68103-C33A-4158-B163-FE404786CEF4}"/>
          </ac:spMkLst>
        </pc:spChg>
        <pc:picChg chg="del">
          <ac:chgData name="James Anderson" userId="45ca26836014d2f0" providerId="LiveId" clId="{D406D9FC-7AEC-48D4-8FFF-BC48CC3B0F71}" dt="2020-05-14T02:34:41.240" v="828" actId="478"/>
          <ac:picMkLst>
            <pc:docMk/>
            <pc:sldMk cId="147848021" sldId="312"/>
            <ac:picMk id="3" creationId="{8CFB8783-6975-4DB7-98EB-15CE3A974710}"/>
          </ac:picMkLst>
        </pc:picChg>
        <pc:picChg chg="add mod ord">
          <ac:chgData name="James Anderson" userId="45ca26836014d2f0" providerId="LiveId" clId="{D406D9FC-7AEC-48D4-8FFF-BC48CC3B0F71}" dt="2020-05-14T02:35:00.662" v="834" actId="1076"/>
          <ac:picMkLst>
            <pc:docMk/>
            <pc:sldMk cId="147848021" sldId="312"/>
            <ac:picMk id="5" creationId="{B429EDC8-59F0-4F5A-A9A6-F11FF83B7F85}"/>
          </ac:picMkLst>
        </pc:picChg>
        <pc:picChg chg="add mod">
          <ac:chgData name="James Anderson" userId="45ca26836014d2f0" providerId="LiveId" clId="{D406D9FC-7AEC-48D4-8FFF-BC48CC3B0F71}" dt="2020-05-15T23:42:23.561" v="2776" actId="1076"/>
          <ac:picMkLst>
            <pc:docMk/>
            <pc:sldMk cId="147848021" sldId="312"/>
            <ac:picMk id="11" creationId="{A1BFF241-C6EE-4678-981E-D865B7064C1B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147848021" sldId="312"/>
            <ac:cxnSpMk id="3" creationId="{2FC86C30-CD13-4706-B826-C3F5DC408EDA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147848021" sldId="312"/>
            <ac:cxnSpMk id="3" creationId="{F3B819D3-3A75-410D-B500-545262ADBE78}"/>
          </ac:cxnSpMkLst>
        </pc:cxnChg>
      </pc:sldChg>
      <pc:sldChg chg="add del ord">
        <pc:chgData name="James Anderson" userId="45ca26836014d2f0" providerId="LiveId" clId="{D406D9FC-7AEC-48D4-8FFF-BC48CC3B0F71}" dt="2020-05-14T02:34:17.801" v="819"/>
        <pc:sldMkLst>
          <pc:docMk/>
          <pc:sldMk cId="957505164" sldId="312"/>
        </pc:sldMkLst>
      </pc:sldChg>
      <pc:sldChg chg="addSp delSp modSp add mod">
        <pc:chgData name="James Anderson" userId="45ca26836014d2f0" providerId="LiveId" clId="{D406D9FC-7AEC-48D4-8FFF-BC48CC3B0F71}" dt="2020-05-15T23:42:19.800" v="2774" actId="1076"/>
        <pc:sldMkLst>
          <pc:docMk/>
          <pc:sldMk cId="847826815" sldId="313"/>
        </pc:sldMkLst>
        <pc:spChg chg="del">
          <ac:chgData name="James Anderson" userId="45ca26836014d2f0" providerId="LiveId" clId="{D406D9FC-7AEC-48D4-8FFF-BC48CC3B0F71}" dt="2020-05-14T02:36:12.890" v="854" actId="478"/>
          <ac:spMkLst>
            <pc:docMk/>
            <pc:sldMk cId="847826815" sldId="313"/>
            <ac:spMk id="6" creationId="{3C193C75-7E6B-49AA-99A6-CA3EFC804B4A}"/>
          </ac:spMkLst>
        </pc:spChg>
        <pc:spChg chg="mod">
          <ac:chgData name="James Anderson" userId="45ca26836014d2f0" providerId="LiveId" clId="{D406D9FC-7AEC-48D4-8FFF-BC48CC3B0F71}" dt="2020-05-14T02:36:44.881" v="899" actId="6549"/>
          <ac:spMkLst>
            <pc:docMk/>
            <pc:sldMk cId="847826815" sldId="313"/>
            <ac:spMk id="9" creationId="{02D5AF43-929E-4B44-9BCA-37436970FB94}"/>
          </ac:spMkLst>
        </pc:spChg>
        <pc:spChg chg="del">
          <ac:chgData name="James Anderson" userId="45ca26836014d2f0" providerId="LiveId" clId="{D406D9FC-7AEC-48D4-8FFF-BC48CC3B0F71}" dt="2020-05-14T02:36:07.489" v="851" actId="478"/>
          <ac:spMkLst>
            <pc:docMk/>
            <pc:sldMk cId="847826815" sldId="313"/>
            <ac:spMk id="10" creationId="{7708C342-0D56-4CD7-A0CC-4555D62F607B}"/>
          </ac:spMkLst>
        </pc:spChg>
        <pc:spChg chg="del">
          <ac:chgData name="James Anderson" userId="45ca26836014d2f0" providerId="LiveId" clId="{D406D9FC-7AEC-48D4-8FFF-BC48CC3B0F71}" dt="2020-05-14T02:36:06.226" v="850" actId="478"/>
          <ac:spMkLst>
            <pc:docMk/>
            <pc:sldMk cId="847826815" sldId="313"/>
            <ac:spMk id="16" creationId="{1EC68103-C33A-4158-B163-FE404786CEF4}"/>
          </ac:spMkLst>
        </pc:spChg>
        <pc:picChg chg="add del">
          <ac:chgData name="James Anderson" userId="45ca26836014d2f0" providerId="LiveId" clId="{D406D9FC-7AEC-48D4-8FFF-BC48CC3B0F71}" dt="2020-05-14T02:36:10.385" v="853" actId="478"/>
          <ac:picMkLst>
            <pc:docMk/>
            <pc:sldMk cId="847826815" sldId="313"/>
            <ac:picMk id="5" creationId="{B429EDC8-59F0-4F5A-A9A6-F11FF83B7F85}"/>
          </ac:picMkLst>
        </pc:picChg>
        <pc:picChg chg="add mod">
          <ac:chgData name="James Anderson" userId="45ca26836014d2f0" providerId="LiveId" clId="{D406D9FC-7AEC-48D4-8FFF-BC48CC3B0F71}" dt="2020-05-15T23:42:19.800" v="2774" actId="1076"/>
          <ac:picMkLst>
            <pc:docMk/>
            <pc:sldMk cId="847826815" sldId="313"/>
            <ac:picMk id="7" creationId="{794438B6-8FD7-4C58-88FA-6C810437ACD2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847826815" sldId="313"/>
            <ac:cxnSpMk id="3" creationId="{AD591544-17A4-4676-B26F-1CE2DF682B1F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847826815" sldId="313"/>
            <ac:cxnSpMk id="3" creationId="{D4209924-DC95-46BC-95A9-6A996120C62A}"/>
          </ac:cxnSpMkLst>
        </pc:cxnChg>
      </pc:sldChg>
      <pc:sldChg chg="addSp delSp modSp add mod">
        <pc:chgData name="James Anderson" userId="45ca26836014d2f0" providerId="LiveId" clId="{D406D9FC-7AEC-48D4-8FFF-BC48CC3B0F71}" dt="2020-05-15T23:39:42.747" v="2760"/>
        <pc:sldMkLst>
          <pc:docMk/>
          <pc:sldMk cId="3356758427" sldId="314"/>
        </pc:sldMkLst>
        <pc:spChg chg="del">
          <ac:chgData name="James Anderson" userId="45ca26836014d2f0" providerId="LiveId" clId="{D406D9FC-7AEC-48D4-8FFF-BC48CC3B0F71}" dt="2020-05-14T02:48:46.863" v="1285" actId="478"/>
          <ac:spMkLst>
            <pc:docMk/>
            <pc:sldMk cId="3356758427" sldId="314"/>
            <ac:spMk id="9" creationId="{80B33565-FF00-45E4-88FC-515FC41B3165}"/>
          </ac:spMkLst>
        </pc:spChg>
        <pc:spChg chg="mod">
          <ac:chgData name="James Anderson" userId="45ca26836014d2f0" providerId="LiveId" clId="{D406D9FC-7AEC-48D4-8FFF-BC48CC3B0F71}" dt="2020-05-14T02:49:41.825" v="1297" actId="14100"/>
          <ac:spMkLst>
            <pc:docMk/>
            <pc:sldMk cId="3356758427" sldId="314"/>
            <ac:spMk id="10" creationId="{5A48AEBB-85ED-4A2A-A3BF-EA9E2AE40C83}"/>
          </ac:spMkLst>
        </pc:spChg>
        <pc:spChg chg="mod">
          <ac:chgData name="James Anderson" userId="45ca26836014d2f0" providerId="LiveId" clId="{D406D9FC-7AEC-48D4-8FFF-BC48CC3B0F71}" dt="2020-05-14T02:49:53.749" v="1301" actId="14100"/>
          <ac:spMkLst>
            <pc:docMk/>
            <pc:sldMk cId="3356758427" sldId="314"/>
            <ac:spMk id="11" creationId="{1CA303FB-232B-4B9D-9876-3F1F4CB1BF7C}"/>
          </ac:spMkLst>
        </pc:spChg>
        <pc:picChg chg="add mod ord">
          <ac:chgData name="James Anderson" userId="45ca26836014d2f0" providerId="LiveId" clId="{D406D9FC-7AEC-48D4-8FFF-BC48CC3B0F71}" dt="2020-05-14T02:49:38.712" v="1296" actId="14100"/>
          <ac:picMkLst>
            <pc:docMk/>
            <pc:sldMk cId="3356758427" sldId="314"/>
            <ac:picMk id="3" creationId="{42369843-BBC4-4285-86B4-2A0E83A0D18E}"/>
          </ac:picMkLst>
        </pc:picChg>
        <pc:picChg chg="del">
          <ac:chgData name="James Anderson" userId="45ca26836014d2f0" providerId="LiveId" clId="{D406D9FC-7AEC-48D4-8FFF-BC48CC3B0F71}" dt="2020-05-14T02:48:45.695" v="1284" actId="478"/>
          <ac:picMkLst>
            <pc:docMk/>
            <pc:sldMk cId="3356758427" sldId="314"/>
            <ac:picMk id="5" creationId="{E46814EF-7BA2-4873-87E9-79D67B7E8332}"/>
          </ac:picMkLst>
        </pc:picChg>
        <pc:picChg chg="del">
          <ac:chgData name="James Anderson" userId="45ca26836014d2f0" providerId="LiveId" clId="{D406D9FC-7AEC-48D4-8FFF-BC48CC3B0F71}" dt="2020-05-14T02:48:42.304" v="1283" actId="478"/>
          <ac:picMkLst>
            <pc:docMk/>
            <pc:sldMk cId="3356758427" sldId="314"/>
            <ac:picMk id="6" creationId="{7C7D58E2-13F2-43C7-8914-BAA44E541D96}"/>
          </ac:picMkLst>
        </pc:picChg>
        <pc:picChg chg="add mod ord">
          <ac:chgData name="James Anderson" userId="45ca26836014d2f0" providerId="LiveId" clId="{D406D9FC-7AEC-48D4-8FFF-BC48CC3B0F71}" dt="2020-05-14T03:46:00.437" v="2135" actId="167"/>
          <ac:picMkLst>
            <pc:docMk/>
            <pc:sldMk cId="3356758427" sldId="314"/>
            <ac:picMk id="7" creationId="{2ADA5777-C704-4E62-841A-323C1EDACBE3}"/>
          </ac:picMkLst>
        </pc:pic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3356758427" sldId="314"/>
            <ac:cxnSpMk id="5" creationId="{BC8A1921-7401-40EA-9ABE-8CB6EC7DB0B2}"/>
          </ac:cxnSpMkLst>
        </pc:cxn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3356758427" sldId="314"/>
            <ac:cxnSpMk id="5" creationId="{E78D34C7-5B47-4D9D-8111-7157E9D93616}"/>
          </ac:cxnSpMkLst>
        </pc:cxnChg>
      </pc:sldChg>
      <pc:sldChg chg="addSp delSp modSp add mod">
        <pc:chgData name="James Anderson" userId="45ca26836014d2f0" providerId="LiveId" clId="{D406D9FC-7AEC-48D4-8FFF-BC48CC3B0F71}" dt="2020-05-15T23:39:42.747" v="2760"/>
        <pc:sldMkLst>
          <pc:docMk/>
          <pc:sldMk cId="4052260799" sldId="315"/>
        </pc:sldMkLst>
        <pc:spChg chg="mod">
          <ac:chgData name="James Anderson" userId="45ca26836014d2f0" providerId="LiveId" clId="{D406D9FC-7AEC-48D4-8FFF-BC48CC3B0F71}" dt="2020-05-14T02:51:15.032" v="1343" actId="20577"/>
          <ac:spMkLst>
            <pc:docMk/>
            <pc:sldMk cId="4052260799" sldId="315"/>
            <ac:spMk id="10" creationId="{5A48AEBB-85ED-4A2A-A3BF-EA9E2AE40C83}"/>
          </ac:spMkLst>
        </pc:spChg>
        <pc:spChg chg="mod">
          <ac:chgData name="James Anderson" userId="45ca26836014d2f0" providerId="LiveId" clId="{D406D9FC-7AEC-48D4-8FFF-BC48CC3B0F71}" dt="2020-05-14T02:51:32.058" v="1363" actId="20577"/>
          <ac:spMkLst>
            <pc:docMk/>
            <pc:sldMk cId="4052260799" sldId="315"/>
            <ac:spMk id="11" creationId="{1CA303FB-232B-4B9D-9876-3F1F4CB1BF7C}"/>
          </ac:spMkLst>
        </pc:spChg>
        <pc:picChg chg="del">
          <ac:chgData name="James Anderson" userId="45ca26836014d2f0" providerId="LiveId" clId="{D406D9FC-7AEC-48D4-8FFF-BC48CC3B0F71}" dt="2020-05-14T02:50:30.495" v="1304" actId="478"/>
          <ac:picMkLst>
            <pc:docMk/>
            <pc:sldMk cId="4052260799" sldId="315"/>
            <ac:picMk id="3" creationId="{42369843-BBC4-4285-86B4-2A0E83A0D18E}"/>
          </ac:picMkLst>
        </pc:picChg>
        <pc:picChg chg="add mod ord">
          <ac:chgData name="James Anderson" userId="45ca26836014d2f0" providerId="LiveId" clId="{D406D9FC-7AEC-48D4-8FFF-BC48CC3B0F71}" dt="2020-05-14T02:51:18.772" v="1344" actId="167"/>
          <ac:picMkLst>
            <pc:docMk/>
            <pc:sldMk cId="4052260799" sldId="315"/>
            <ac:picMk id="5" creationId="{68104AE0-0EF4-4449-946C-A8E5974BAB7D}"/>
          </ac:picMkLst>
        </pc:picChg>
        <pc:picChg chg="del">
          <ac:chgData name="James Anderson" userId="45ca26836014d2f0" providerId="LiveId" clId="{D406D9FC-7AEC-48D4-8FFF-BC48CC3B0F71}" dt="2020-05-14T02:50:31.672" v="1305" actId="478"/>
          <ac:picMkLst>
            <pc:docMk/>
            <pc:sldMk cId="4052260799" sldId="315"/>
            <ac:picMk id="7" creationId="{2ADA5777-C704-4E62-841A-323C1EDACBE3}"/>
          </ac:picMkLst>
        </pc:pic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4052260799" sldId="315"/>
            <ac:cxnSpMk id="3" creationId="{70F03A5A-B282-4FDB-8B20-6E84C1214A3C}"/>
          </ac:cxnSpMkLst>
        </pc:cxn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4052260799" sldId="315"/>
            <ac:cxnSpMk id="3" creationId="{CF4F20EC-1C04-4D31-AFD9-966BFF60F91F}"/>
          </ac:cxnSpMkLst>
        </pc:cxnChg>
      </pc:sldChg>
      <pc:sldChg chg="addSp delSp modSp add mod">
        <pc:chgData name="James Anderson" userId="45ca26836014d2f0" providerId="LiveId" clId="{D406D9FC-7AEC-48D4-8FFF-BC48CC3B0F71}" dt="2020-05-15T23:39:42.747" v="2760"/>
        <pc:sldMkLst>
          <pc:docMk/>
          <pc:sldMk cId="1984314696" sldId="316"/>
        </pc:sldMkLst>
        <pc:spChg chg="add mod">
          <ac:chgData name="James Anderson" userId="45ca26836014d2f0" providerId="LiveId" clId="{D406D9FC-7AEC-48D4-8FFF-BC48CC3B0F71}" dt="2020-05-14T02:53:07.683" v="1373" actId="1076"/>
          <ac:spMkLst>
            <pc:docMk/>
            <pc:sldMk cId="1984314696" sldId="316"/>
            <ac:spMk id="8" creationId="{3CB2FBAE-556A-4454-B11F-E50729E219BA}"/>
          </ac:spMkLst>
        </pc:spChg>
        <pc:spChg chg="del mod">
          <ac:chgData name="James Anderson" userId="45ca26836014d2f0" providerId="LiveId" clId="{D406D9FC-7AEC-48D4-8FFF-BC48CC3B0F71}" dt="2020-05-14T02:54:44.873" v="1466" actId="478"/>
          <ac:spMkLst>
            <pc:docMk/>
            <pc:sldMk cId="1984314696" sldId="316"/>
            <ac:spMk id="10" creationId="{5A48AEBB-85ED-4A2A-A3BF-EA9E2AE40C83}"/>
          </ac:spMkLst>
        </pc:spChg>
        <pc:spChg chg="mod">
          <ac:chgData name="James Anderson" userId="45ca26836014d2f0" providerId="LiveId" clId="{D406D9FC-7AEC-48D4-8FFF-BC48CC3B0F71}" dt="2020-05-14T03:46:43.651" v="2140" actId="20577"/>
          <ac:spMkLst>
            <pc:docMk/>
            <pc:sldMk cId="1984314696" sldId="316"/>
            <ac:spMk id="11" creationId="{1CA303FB-232B-4B9D-9876-3F1F4CB1BF7C}"/>
          </ac:spMkLst>
        </pc:spChg>
        <pc:picChg chg="add mod ord">
          <ac:chgData name="James Anderson" userId="45ca26836014d2f0" providerId="LiveId" clId="{D406D9FC-7AEC-48D4-8FFF-BC48CC3B0F71}" dt="2020-05-14T02:52:41.295" v="1368" actId="1076"/>
          <ac:picMkLst>
            <pc:docMk/>
            <pc:sldMk cId="1984314696" sldId="316"/>
            <ac:picMk id="3" creationId="{496D6162-0A86-4F25-AD0E-73B50FF588B4}"/>
          </ac:picMkLst>
        </pc:picChg>
        <pc:picChg chg="del">
          <ac:chgData name="James Anderson" userId="45ca26836014d2f0" providerId="LiveId" clId="{D406D9FC-7AEC-48D4-8FFF-BC48CC3B0F71}" dt="2020-05-14T02:52:00.015" v="1365" actId="478"/>
          <ac:picMkLst>
            <pc:docMk/>
            <pc:sldMk cId="1984314696" sldId="316"/>
            <ac:picMk id="5" creationId="{68104AE0-0EF4-4449-946C-A8E5974BAB7D}"/>
          </ac:picMkLst>
        </pc:picChg>
        <pc:cxnChg chg="add del mod modVis">
          <ac:chgData name="James Anderson" userId="45ca26836014d2f0" providerId="LiveId" clId="{D406D9FC-7AEC-48D4-8FFF-BC48CC3B0F71}" dt="2020-05-14T03:45:36.952" v="2134"/>
          <ac:cxnSpMkLst>
            <pc:docMk/>
            <pc:sldMk cId="1984314696" sldId="316"/>
            <ac:cxnSpMk id="5" creationId="{60C0B6F0-5ECD-47D2-83D2-26B30828DBCD}"/>
          </ac:cxnSpMkLst>
        </pc:cxnChg>
        <pc:cxnChg chg="add del mod modVis">
          <ac:chgData name="James Anderson" userId="45ca26836014d2f0" providerId="LiveId" clId="{D406D9FC-7AEC-48D4-8FFF-BC48CC3B0F71}" dt="2020-05-15T23:39:42.747" v="2760"/>
          <ac:cxnSpMkLst>
            <pc:docMk/>
            <pc:sldMk cId="1984314696" sldId="316"/>
            <ac:cxnSpMk id="5" creationId="{7ECE52FA-7556-4E74-A427-CDCB1150B86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E67C6-A972-4FE6-AB67-17968C647F9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1D1F-5537-449E-92B1-8B381E07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61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52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19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1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55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9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9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1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7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5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4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16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33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0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7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4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49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0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37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7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03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1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9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5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3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6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2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3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9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9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D9AC28E4-7667-4736-AB72-73468F25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9" r="2" b="8930"/>
          <a:stretch/>
        </p:blipFill>
        <p:spPr>
          <a:xfrm>
            <a:off x="199883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664B2-EA0E-47BB-8FB7-18A7F819D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452282"/>
            <a:ext cx="4151376" cy="268540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600" dirty="0"/>
              <a:t>Vectric Gadget Man</a:t>
            </a:r>
            <a:br>
              <a:rPr lang="en-US" sz="4600" dirty="0"/>
            </a:br>
            <a:r>
              <a:rPr lang="en-US" sz="4600" dirty="0"/>
              <a:t>Dovetail Maker</a:t>
            </a:r>
            <a:br>
              <a:rPr lang="en-US" sz="4600" dirty="0"/>
            </a:br>
            <a:r>
              <a:rPr lang="en-US" sz="4600" dirty="0"/>
              <a:t>Version 5.0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CE81F-112C-471E-851A-3D5B78EB8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46834"/>
            <a:ext cx="3346704" cy="932688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299850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D1BEF3-6359-4793-8542-E30B18D0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25" y="2707823"/>
            <a:ext cx="5658640" cy="3334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8528076" y="3289814"/>
            <a:ext cx="2118893" cy="700828"/>
          </a:xfrm>
          <a:prstGeom prst="wedgeRectCallout">
            <a:avLst>
              <a:gd name="adj1" fmla="val -78256"/>
              <a:gd name="adj2" fmla="val 23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Edit Layer and Tool-path names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4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9EDC8-59F0-4F5A-A9A6-F11FF83B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804" y="1853248"/>
            <a:ext cx="4155335" cy="4833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630902" y="3882252"/>
            <a:ext cx="2417108" cy="859509"/>
          </a:xfrm>
          <a:prstGeom prst="wedgeRectCallout">
            <a:avLst>
              <a:gd name="adj1" fmla="val -164607"/>
              <a:gd name="adj2" fmla="val 156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Joint data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245950" y="5187330"/>
            <a:ext cx="2429188" cy="579713"/>
          </a:xfrm>
          <a:prstGeom prst="wedgeRectCallout">
            <a:avLst>
              <a:gd name="adj1" fmla="val 99204"/>
              <a:gd name="adj2" fmla="val 41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Dovetail for the joint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193C75-7E6B-49AA-99A6-CA3EFC804B4A}"/>
              </a:ext>
            </a:extLst>
          </p:cNvPr>
          <p:cNvSpPr/>
          <p:nvPr/>
        </p:nvSpPr>
        <p:spPr>
          <a:xfrm>
            <a:off x="4275053" y="5549461"/>
            <a:ext cx="1024778" cy="3023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C68103-C33A-4158-B163-FE404786CEF4}"/>
              </a:ext>
            </a:extLst>
          </p:cNvPr>
          <p:cNvSpPr/>
          <p:nvPr/>
        </p:nvSpPr>
        <p:spPr>
          <a:xfrm>
            <a:off x="5439736" y="5767043"/>
            <a:ext cx="1670511" cy="507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BFF241-C6EE-4678-981E-D865B7064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991" y="2193671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9EDC8-59F0-4F5A-A9A6-F11FF83B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804" y="1853248"/>
            <a:ext cx="4155335" cy="4833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630902" y="3882252"/>
            <a:ext cx="2417108" cy="859509"/>
          </a:xfrm>
          <a:prstGeom prst="wedgeRectCallout">
            <a:avLst>
              <a:gd name="adj1" fmla="val -132647"/>
              <a:gd name="adj2" fmla="val 241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 build the drawing and toolpaths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438B6-8FD7-4C58-88FA-6C810437A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475" y="2201291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C8AEA9-454A-475C-8925-E47857880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971" y="1144587"/>
            <a:ext cx="5522730" cy="5713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50882CC-77E5-48E2-BFFE-D40D55830D76}"/>
              </a:ext>
            </a:extLst>
          </p:cNvPr>
          <p:cNvSpPr/>
          <p:nvPr/>
        </p:nvSpPr>
        <p:spPr>
          <a:xfrm>
            <a:off x="8946492" y="5019994"/>
            <a:ext cx="2417108" cy="751598"/>
          </a:xfrm>
          <a:prstGeom prst="wedgeRectCallout">
            <a:avLst>
              <a:gd name="adj1" fmla="val -115764"/>
              <a:gd name="adj2" fmla="val -945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tool-paths for milling the dovetails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D6C05EA-BF41-4204-9874-A193A8A3BD99}"/>
              </a:ext>
            </a:extLst>
          </p:cNvPr>
          <p:cNvSpPr/>
          <p:nvPr/>
        </p:nvSpPr>
        <p:spPr>
          <a:xfrm>
            <a:off x="154510" y="2840159"/>
            <a:ext cx="2429188" cy="771721"/>
          </a:xfrm>
          <a:prstGeom prst="wedgeRectCallout">
            <a:avLst>
              <a:gd name="adj1" fmla="val 61562"/>
              <a:gd name="adj2" fmla="val -118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Layers are named so each milling of the Dovetail joint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4876456-E24C-4FD6-9498-DFE20BEDBDC4}"/>
              </a:ext>
            </a:extLst>
          </p:cNvPr>
          <p:cNvSpPr/>
          <p:nvPr/>
        </p:nvSpPr>
        <p:spPr>
          <a:xfrm>
            <a:off x="494514" y="4734803"/>
            <a:ext cx="2417108" cy="698258"/>
          </a:xfrm>
          <a:prstGeom prst="wedgeRectCallout">
            <a:avLst>
              <a:gd name="adj1" fmla="val 135176"/>
              <a:gd name="adj2" fmla="val -324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Toggle on and off layers to display the Joint cuts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516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7D58E2-13F2-43C7-8914-BAA44E54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4" y="1853248"/>
            <a:ext cx="5944430" cy="4420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814EF-7BA2-4873-87E9-79D67B7E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3" y="1909550"/>
            <a:ext cx="3013023" cy="1518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B33565-FF00-45E4-88FC-515FC41B3165}"/>
              </a:ext>
            </a:extLst>
          </p:cNvPr>
          <p:cNvSpPr/>
          <p:nvPr/>
        </p:nvSpPr>
        <p:spPr>
          <a:xfrm>
            <a:off x="840860" y="4094080"/>
            <a:ext cx="2417108" cy="798532"/>
          </a:xfrm>
          <a:prstGeom prst="wedgeRectCallout">
            <a:avLst>
              <a:gd name="adj1" fmla="val 38448"/>
              <a:gd name="adj2" fmla="val -176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Open the Dovetail Tool Database Gadget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646111" y="5245918"/>
            <a:ext cx="2417108" cy="798532"/>
          </a:xfrm>
          <a:prstGeom prst="wedgeRectCallout">
            <a:avLst>
              <a:gd name="adj1" fmla="val 114881"/>
              <a:gd name="adj2" fmla="val -20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Add New or Select a bit to edit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745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DA5777-C704-4E62-841A-323C1EDA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901" y="2047638"/>
            <a:ext cx="4551933" cy="3370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369843-BBC4-4285-86B4-2A0E83A0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242" y="2047639"/>
            <a:ext cx="4374214" cy="3370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158431" y="5957996"/>
            <a:ext cx="2417108" cy="798532"/>
          </a:xfrm>
          <a:prstGeom prst="wedgeRectCallout">
            <a:avLst>
              <a:gd name="adj1" fmla="val 20936"/>
              <a:gd name="adj2" fmla="val -1604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Add New or Select a bit to edit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525255" y="6044450"/>
            <a:ext cx="2417108" cy="625625"/>
          </a:xfrm>
          <a:prstGeom prst="wedgeRectCallout">
            <a:avLst>
              <a:gd name="adj1" fmla="val -54214"/>
              <a:gd name="adj2" fmla="val -185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Open the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675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04AE0-0EF4-4449-946C-A8E5974B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46" y="1952302"/>
            <a:ext cx="5039428" cy="4629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371791" y="3150317"/>
            <a:ext cx="2417108" cy="798532"/>
          </a:xfrm>
          <a:prstGeom prst="wedgeRectCallout">
            <a:avLst>
              <a:gd name="adj1" fmla="val 70115"/>
              <a:gd name="adj2" fmla="val 28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Update the tool data as needed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525255" y="6044450"/>
            <a:ext cx="2417108" cy="625625"/>
          </a:xfrm>
          <a:prstGeom prst="wedgeRectCallout">
            <a:avLst>
              <a:gd name="adj1" fmla="val -112221"/>
              <a:gd name="adj2" fmla="val -7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save your changes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226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D6162-0A86-4F25-AD0E-73B50FF5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6" y="1802121"/>
            <a:ext cx="9764488" cy="4867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053226" y="3636036"/>
            <a:ext cx="2417108" cy="1111224"/>
          </a:xfrm>
          <a:prstGeom prst="wedgeRectCallout">
            <a:avLst>
              <a:gd name="adj1" fmla="val -238953"/>
              <a:gd name="adj2" fmla="val 64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If needed, You can edit the Dovetail bit database in any Text editor </a:t>
            </a:r>
            <a:endParaRPr lang="en-US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B2FBAE-556A-4454-B11F-E50729E219BA}"/>
              </a:ext>
            </a:extLst>
          </p:cNvPr>
          <p:cNvSpPr/>
          <p:nvPr/>
        </p:nvSpPr>
        <p:spPr>
          <a:xfrm>
            <a:off x="5104456" y="1736063"/>
            <a:ext cx="1670511" cy="507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1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24EF4E-877F-4DEE-9DEC-BC60F723C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31" y="1352074"/>
            <a:ext cx="2378226" cy="5268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F7B14-1644-421E-8810-5D329AFAE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568" y="4264933"/>
            <a:ext cx="2213014" cy="2155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465EAB-F5F3-4DDF-9942-1F082AAF6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53"/>
          <a:stretch/>
        </p:blipFill>
        <p:spPr>
          <a:xfrm>
            <a:off x="8069779" y="1589142"/>
            <a:ext cx="3968936" cy="19482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Mill Setup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04EE6C4C-4E0F-4E42-A210-CECF100BB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BAEC7AA-9927-4A42-BDAE-ADAC3F7AA108}"/>
              </a:ext>
            </a:extLst>
          </p:cNvPr>
          <p:cNvSpPr/>
          <p:nvPr/>
        </p:nvSpPr>
        <p:spPr>
          <a:xfrm>
            <a:off x="335280" y="2254219"/>
            <a:ext cx="2417108" cy="780652"/>
          </a:xfrm>
          <a:prstGeom prst="wedgeRectCallout">
            <a:avLst>
              <a:gd name="adj1" fmla="val 46430"/>
              <a:gd name="adj2" fmla="val 311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Fit adjustment is integrated in the Dovetail path geometry. </a:t>
            </a: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194D37-E59C-42A4-B500-D70C799CBF55}"/>
              </a:ext>
            </a:extLst>
          </p:cNvPr>
          <p:cNvGrpSpPr/>
          <p:nvPr/>
        </p:nvGrpSpPr>
        <p:grpSpPr>
          <a:xfrm>
            <a:off x="4149092" y="4880299"/>
            <a:ext cx="2508752" cy="1251253"/>
            <a:chOff x="2741526" y="5520174"/>
            <a:chExt cx="1838094" cy="76958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B80473-FA40-4EC5-8F74-D64A7FA317E2}"/>
                </a:ext>
              </a:extLst>
            </p:cNvPr>
            <p:cNvSpPr/>
            <p:nvPr/>
          </p:nvSpPr>
          <p:spPr>
            <a:xfrm>
              <a:off x="3886200" y="5787304"/>
              <a:ext cx="693420" cy="33897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E272D26-12AD-499A-9176-8AFD9EDE0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1526" y="5520174"/>
              <a:ext cx="1367706" cy="26713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526E37-859F-4992-A61A-42BCD19D0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1526" y="6126277"/>
              <a:ext cx="1367706" cy="163483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12D348-B167-4010-AB53-A48790F7ABC9}"/>
              </a:ext>
            </a:extLst>
          </p:cNvPr>
          <p:cNvSpPr/>
          <p:nvPr/>
        </p:nvSpPr>
        <p:spPr>
          <a:xfrm>
            <a:off x="8230991" y="3874607"/>
            <a:ext cx="3178005" cy="780652"/>
          </a:xfrm>
          <a:prstGeom prst="wedgeRectCallout">
            <a:avLst>
              <a:gd name="adj1" fmla="val -12207"/>
              <a:gd name="adj2" fmla="val -164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Milling is by Side or Front board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046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  <a:cs typeface="Calibri"/>
              </a:rPr>
              <a:t>Running the parts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4975A68A-2754-461A-B2AE-3BA71EEA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8B3FD-8980-4D22-9D81-71F654B49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75"/>
          <a:stretch/>
        </p:blipFill>
        <p:spPr>
          <a:xfrm>
            <a:off x="506405" y="2423898"/>
            <a:ext cx="5853920" cy="406897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4FCC900-4DAA-4538-A52B-5DC12A40E837}"/>
              </a:ext>
            </a:extLst>
          </p:cNvPr>
          <p:cNvSpPr/>
          <p:nvPr/>
        </p:nvSpPr>
        <p:spPr>
          <a:xfrm>
            <a:off x="434340" y="1770735"/>
            <a:ext cx="2417108" cy="1277265"/>
          </a:xfrm>
          <a:prstGeom prst="wedgeRectCallout">
            <a:avLst>
              <a:gd name="adj1" fmla="val 57385"/>
              <a:gd name="adj2" fmla="val 105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</a:t>
            </a:r>
            <a:r>
              <a:rPr lang="en-US" sz="1400" dirty="0"/>
              <a:t>Material is clamped to the front of the mill and is projected the thickness of the material above the mill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21DE3-0D3D-4C1D-8E60-F8C97EB71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601" y="3884532"/>
            <a:ext cx="3095919" cy="240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8DA54-2C02-48F8-8457-38AB89AC1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111" y="1027906"/>
            <a:ext cx="4409734" cy="262990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C875EFF-7844-4630-AB70-BE89D796D23C}"/>
              </a:ext>
            </a:extLst>
          </p:cNvPr>
          <p:cNvSpPr/>
          <p:nvPr/>
        </p:nvSpPr>
        <p:spPr>
          <a:xfrm>
            <a:off x="8754216" y="1509712"/>
            <a:ext cx="2417108" cy="843757"/>
          </a:xfrm>
          <a:prstGeom prst="wedgeRectCallout">
            <a:avLst>
              <a:gd name="adj1" fmla="val -69898"/>
              <a:gd name="adj2" fmla="val 99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Use material to flush the top so it is projected above the mill table.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5206B09-D571-4014-B35C-BB7C83023E58}"/>
              </a:ext>
            </a:extLst>
          </p:cNvPr>
          <p:cNvSpPr/>
          <p:nvPr/>
        </p:nvSpPr>
        <p:spPr>
          <a:xfrm>
            <a:off x="9268487" y="5101064"/>
            <a:ext cx="2417108" cy="1066085"/>
          </a:xfrm>
          <a:prstGeom prst="wedgeRectCallout">
            <a:avLst>
              <a:gd name="adj1" fmla="val -63908"/>
              <a:gd name="adj2" fmla="val 6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Remove material as shown here.</a:t>
            </a:r>
          </a:p>
        </p:txBody>
      </p:sp>
    </p:spTree>
    <p:extLst>
      <p:ext uri="{BB962C8B-B14F-4D97-AF65-F5344CB8AC3E}">
        <p14:creationId xmlns:p14="http://schemas.microsoft.com/office/powerpoint/2010/main" val="15107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/>
              <a:t>Dovetail Gadget</a:t>
            </a:r>
            <a:br>
              <a:rPr lang="en-US" sz="3600" b="1"/>
            </a:br>
            <a:r>
              <a:rPr lang="en-US" sz="3600" b="1"/>
              <a:t>Agenda</a:t>
            </a:r>
          </a:p>
        </p:txBody>
      </p:sp>
      <p:pic>
        <p:nvPicPr>
          <p:cNvPr id="9" name="Picture 8" descr="A picture containing floor&#10;&#10;Description automatically generated">
            <a:extLst>
              <a:ext uri="{FF2B5EF4-FFF2-40B4-BE49-F238E27FC236}">
                <a16:creationId xmlns:a16="http://schemas.microsoft.com/office/drawing/2014/main" id="{35A57B08-1451-4B98-90A9-A325F1A64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75" b="1"/>
          <a:stretch/>
        </p:blipFill>
        <p:spPr>
          <a:xfrm rot="5400000">
            <a:off x="4985745" y="-351065"/>
            <a:ext cx="6858000" cy="75601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E842-E9F1-4C03-B7C7-A0655954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Job Setup</a:t>
            </a:r>
          </a:p>
          <a:p>
            <a:r>
              <a:rPr lang="en-US" b="1" dirty="0"/>
              <a:t>Running the Dovetail </a:t>
            </a:r>
            <a:r>
              <a:rPr lang="en-US" b="1" dirty="0">
                <a:ea typeface="+mn-lt"/>
                <a:cs typeface="+mn-lt"/>
              </a:rPr>
              <a:t>Gadget</a:t>
            </a:r>
            <a:endParaRPr lang="en-US" b="1" dirty="0"/>
          </a:p>
          <a:p>
            <a:r>
              <a:rPr lang="en-US" b="1" dirty="0"/>
              <a:t>Joint Setup</a:t>
            </a:r>
          </a:p>
          <a:p>
            <a:r>
              <a:rPr lang="en-US" b="1" dirty="0"/>
              <a:t>Making the Toolpaths </a:t>
            </a:r>
          </a:p>
          <a:p>
            <a:r>
              <a:rPr lang="en-US" b="1" dirty="0"/>
              <a:t>Testing the Fit</a:t>
            </a:r>
            <a:endParaRPr lang="en-US" b="1" dirty="0">
              <a:cs typeface="Calibri"/>
            </a:endParaRPr>
          </a:p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413D-9742-4000-9D61-6A5410BD6229}"/>
              </a:ext>
            </a:extLst>
          </p:cNvPr>
          <p:cNvSpPr txBox="1"/>
          <p:nvPr/>
        </p:nvSpPr>
        <p:spPr>
          <a:xfrm>
            <a:off x="5410950" y="4798874"/>
            <a:ext cx="4754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Please Note: </a:t>
            </a:r>
            <a:r>
              <a:rPr lang="en-US" dirty="0"/>
              <a:t>This Gadget builds a Dovetail</a:t>
            </a:r>
            <a:r>
              <a:rPr lang="en-US" b="1" dirty="0"/>
              <a:t> </a:t>
            </a:r>
            <a:r>
              <a:rPr lang="en-US" dirty="0"/>
              <a:t>Joint by controlling the number of Tails and Pins equally over the size of material by entering the number of dovetails in the joint. The Bit selected plays a large role in the joint settings.</a:t>
            </a:r>
          </a:p>
        </p:txBody>
      </p:sp>
    </p:spTree>
    <p:extLst>
      <p:ext uri="{BB962C8B-B14F-4D97-AF65-F5344CB8AC3E}">
        <p14:creationId xmlns:p14="http://schemas.microsoft.com/office/powerpoint/2010/main" val="4208344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EDF1A5F9-E10A-4A88-9B94-45894586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595" y="2225040"/>
            <a:ext cx="3337945" cy="25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3738C-7F71-41E7-9843-3F4A904E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61" y="508484"/>
            <a:ext cx="2229161" cy="5896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Job Setup</a:t>
            </a:r>
          </a:p>
        </p:txBody>
      </p:sp>
      <p:pic>
        <p:nvPicPr>
          <p:cNvPr id="7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8A5A84DE-8B44-4212-BBFC-E8CD370FA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92D159E-73C7-4B55-8346-5B335C93B1DA}"/>
              </a:ext>
            </a:extLst>
          </p:cNvPr>
          <p:cNvSpPr/>
          <p:nvPr/>
        </p:nvSpPr>
        <p:spPr>
          <a:xfrm>
            <a:off x="838200" y="1708972"/>
            <a:ext cx="4112172" cy="511215"/>
          </a:xfrm>
          <a:prstGeom prst="wedgeRectCallout">
            <a:avLst>
              <a:gd name="adj1" fmla="val 55191"/>
              <a:gd name="adj2" fmla="val -147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Type </a:t>
            </a:r>
            <a:r>
              <a:rPr lang="en-US" sz="1400" dirty="0"/>
              <a:t>– Set to ‘Single Sided’</a:t>
            </a:r>
          </a:p>
          <a:p>
            <a:r>
              <a:rPr lang="en-US" sz="1400" dirty="0"/>
              <a:t>Milling operation is on the End of the material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6210EA0-7E2F-4338-B1C2-9252B60C6238}"/>
              </a:ext>
            </a:extLst>
          </p:cNvPr>
          <p:cNvSpPr/>
          <p:nvPr/>
        </p:nvSpPr>
        <p:spPr>
          <a:xfrm>
            <a:off x="7813495" y="1429665"/>
            <a:ext cx="4294422" cy="403345"/>
          </a:xfrm>
          <a:prstGeom prst="wedgeRectCallout">
            <a:avLst>
              <a:gd name="adj1" fmla="val -66151"/>
              <a:gd name="adj2" fmla="val 4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Width: Set to your material thickness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0FCBB25-6C16-4B96-8BA3-C7C836CB6CA8}"/>
              </a:ext>
            </a:extLst>
          </p:cNvPr>
          <p:cNvSpPr/>
          <p:nvPr/>
        </p:nvSpPr>
        <p:spPr>
          <a:xfrm>
            <a:off x="7813495" y="1997486"/>
            <a:ext cx="4294422" cy="403345"/>
          </a:xfrm>
          <a:prstGeom prst="wedgeRectCallout">
            <a:avLst>
              <a:gd name="adj1" fmla="val -65768"/>
              <a:gd name="adj2" fmla="val 10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Height: Set to your material Width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6648BFC-8ADE-4D25-8045-EBB714BF8120}"/>
              </a:ext>
            </a:extLst>
          </p:cNvPr>
          <p:cNvSpPr/>
          <p:nvPr/>
        </p:nvSpPr>
        <p:spPr>
          <a:xfrm>
            <a:off x="7813495" y="2568455"/>
            <a:ext cx="4294422" cy="550632"/>
          </a:xfrm>
          <a:prstGeom prst="wedgeRectCallout">
            <a:avLst>
              <a:gd name="adj1" fmla="val -69410"/>
              <a:gd name="adj2" fmla="val -60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Thickness: Set to your material thickness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CA085F7-2145-4EC1-95A6-A0003EB76E27}"/>
              </a:ext>
            </a:extLst>
          </p:cNvPr>
          <p:cNvSpPr/>
          <p:nvPr/>
        </p:nvSpPr>
        <p:spPr>
          <a:xfrm>
            <a:off x="838200" y="2391625"/>
            <a:ext cx="4112172" cy="272748"/>
          </a:xfrm>
          <a:prstGeom prst="wedgeRectCallout">
            <a:avLst>
              <a:gd name="adj1" fmla="val 57108"/>
              <a:gd name="adj2" fmla="val 39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Units: Set to Your Units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219696F-C499-4C5C-871C-DF9727576BDC}"/>
              </a:ext>
            </a:extLst>
          </p:cNvPr>
          <p:cNvSpPr/>
          <p:nvPr/>
        </p:nvSpPr>
        <p:spPr>
          <a:xfrm>
            <a:off x="838200" y="3011090"/>
            <a:ext cx="4112172" cy="511215"/>
          </a:xfrm>
          <a:prstGeom prst="wedgeRectCallout">
            <a:avLst>
              <a:gd name="adj1" fmla="val 55766"/>
              <a:gd name="adj2" fmla="val -12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Z Zero Position </a:t>
            </a:r>
            <a:r>
              <a:rPr lang="en-US" sz="1400" dirty="0"/>
              <a:t>– Set to ‘Your Style of Milling’</a:t>
            </a:r>
          </a:p>
          <a:p>
            <a:r>
              <a:rPr lang="en-US" sz="1400" dirty="0"/>
              <a:t>I use ‘Machine Bed’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B3DE086-C8F8-4DDF-996B-3C50A2534619}"/>
              </a:ext>
            </a:extLst>
          </p:cNvPr>
          <p:cNvSpPr/>
          <p:nvPr/>
        </p:nvSpPr>
        <p:spPr>
          <a:xfrm>
            <a:off x="7670620" y="4377088"/>
            <a:ext cx="4294422" cy="565073"/>
          </a:xfrm>
          <a:prstGeom prst="wedgeRectCallout">
            <a:avLst>
              <a:gd name="adj1" fmla="val -78925"/>
              <a:gd name="adj2" fmla="val -28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XY Datum Position </a:t>
            </a:r>
            <a:r>
              <a:rPr lang="en-US" sz="1400" dirty="0"/>
              <a:t>–Set to your Mill</a:t>
            </a:r>
          </a:p>
          <a:p>
            <a:r>
              <a:rPr lang="en-US" sz="1400" dirty="0"/>
              <a:t>I use the Lower Right on my Mill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376323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FEC012-25F3-48F4-980E-EF6C77F1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36" y="1853248"/>
            <a:ext cx="3962131" cy="2174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01962-8FCE-4A3C-AE57-3576CF77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556" y="1853248"/>
            <a:ext cx="4143177" cy="4828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1576405" y="4417638"/>
            <a:ext cx="2808562" cy="394262"/>
          </a:xfrm>
          <a:prstGeom prst="wedgeRectCallout">
            <a:avLst>
              <a:gd name="adj1" fmla="val 14744"/>
              <a:gd name="adj2" fmla="val -295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Run Easy Dovetail Gadget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A176A15-0CA5-4BFF-B3C1-84CD6739DD84}"/>
              </a:ext>
            </a:extLst>
          </p:cNvPr>
          <p:cNvSpPr/>
          <p:nvPr/>
        </p:nvSpPr>
        <p:spPr>
          <a:xfrm>
            <a:off x="9472256" y="3050443"/>
            <a:ext cx="2417108" cy="1861112"/>
          </a:xfrm>
          <a:prstGeom prst="wedgeRectCallout">
            <a:avLst>
              <a:gd name="adj1" fmla="val -66172"/>
              <a:gd name="adj2" fmla="val 37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or higher - Select Tool From The Tool Database</a:t>
            </a:r>
          </a:p>
          <a:p>
            <a:r>
              <a:rPr lang="en-US" sz="1400" b="1" dirty="0"/>
              <a:t>----------------------------</a:t>
            </a:r>
          </a:p>
          <a:p>
            <a:r>
              <a:rPr lang="en-US" sz="1400" b="1" dirty="0"/>
              <a:t>Version 9 or lower – Enter The Tool Diameter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ACBFF3-9E44-4CC4-9430-8C65FFC1D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229" y="2204160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4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6ED1EB-EBA7-4165-A1BB-34DEC5008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785" y="1842619"/>
            <a:ext cx="4143177" cy="4828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A176A15-0CA5-4BFF-B3C1-84CD6739DD84}"/>
              </a:ext>
            </a:extLst>
          </p:cNvPr>
          <p:cNvSpPr/>
          <p:nvPr/>
        </p:nvSpPr>
        <p:spPr>
          <a:xfrm>
            <a:off x="8053359" y="3529929"/>
            <a:ext cx="2417108" cy="953999"/>
          </a:xfrm>
          <a:prstGeom prst="wedgeRectCallout">
            <a:avLst>
              <a:gd name="adj1" fmla="val -85413"/>
              <a:gd name="adj2" fmla="val 318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Drop the list to select a Dovetail From The Tool Dovetail Database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89842-5C5A-4B32-AE3E-D40F5A1DE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615" y="2193671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7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F6EA6-0057-4E44-BCF9-97ED17507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888" y="1853248"/>
            <a:ext cx="4136539" cy="4877728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8287870" y="2363341"/>
            <a:ext cx="2808562" cy="394262"/>
          </a:xfrm>
          <a:prstGeom prst="wedgeRectCallout">
            <a:avLst>
              <a:gd name="adj1" fmla="val -104821"/>
              <a:gd name="adj2" fmla="val 512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Dovetail bit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EA38D-86A4-4CAB-A653-DE7C634E6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675" y="2239498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DB1556-94BD-476E-A9A6-2DE38BA7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42" y="2286352"/>
            <a:ext cx="3461986" cy="4031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9292356" y="2636872"/>
            <a:ext cx="2805814" cy="625625"/>
          </a:xfrm>
          <a:prstGeom prst="wedgeRectCallout">
            <a:avLst>
              <a:gd name="adj1" fmla="val -55450"/>
              <a:gd name="adj2" fmla="val 273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10 - Select a straight Tool from the standard Tool database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44FE0-373F-437B-AA62-4D28EFC41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560" y="2286352"/>
            <a:ext cx="3433449" cy="4031080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9131E1-DE0C-4F81-91AD-9551D4FF05A1}"/>
              </a:ext>
            </a:extLst>
          </p:cNvPr>
          <p:cNvSpPr/>
          <p:nvPr/>
        </p:nvSpPr>
        <p:spPr>
          <a:xfrm>
            <a:off x="67620" y="6092469"/>
            <a:ext cx="2805814" cy="625625"/>
          </a:xfrm>
          <a:prstGeom prst="wedgeRectCallout">
            <a:avLst>
              <a:gd name="adj1" fmla="val 50466"/>
              <a:gd name="adj2" fmla="val -270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9 – Enter the tool data for the straight bit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18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F109D-F26E-470B-BA24-E247A89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8" y="1684024"/>
            <a:ext cx="5249163" cy="5063352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289277" y="2464313"/>
            <a:ext cx="2398744" cy="1098694"/>
          </a:xfrm>
          <a:prstGeom prst="wedgeRectCallout">
            <a:avLst>
              <a:gd name="adj1" fmla="val 104774"/>
              <a:gd name="adj2" fmla="val 18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Tool Diameter smaller or equal to the slot size. You may have to re-select if required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094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B8783-6975-4DB7-98EB-15CE3A974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2" y="1846513"/>
            <a:ext cx="4119129" cy="4873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701847" y="5047433"/>
            <a:ext cx="2417108" cy="859509"/>
          </a:xfrm>
          <a:prstGeom prst="wedgeRectCallout">
            <a:avLst>
              <a:gd name="adj1" fmla="val -165259"/>
              <a:gd name="adj2" fmla="val 3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Joint data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245950" y="5187330"/>
            <a:ext cx="2429188" cy="579713"/>
          </a:xfrm>
          <a:prstGeom prst="wedgeRectCallout">
            <a:avLst>
              <a:gd name="adj1" fmla="val 99204"/>
              <a:gd name="adj2" fmla="val 41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Dovetail for the joint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1C9A9F4-5853-4011-BF8A-631981875F50}"/>
              </a:ext>
            </a:extLst>
          </p:cNvPr>
          <p:cNvSpPr/>
          <p:nvPr/>
        </p:nvSpPr>
        <p:spPr>
          <a:xfrm>
            <a:off x="9229992" y="2797021"/>
            <a:ext cx="2118893" cy="579712"/>
          </a:xfrm>
          <a:prstGeom prst="wedgeRectCallout">
            <a:avLst>
              <a:gd name="adj1" fmla="val -132199"/>
              <a:gd name="adj2" fmla="val 238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Displays the Tool Selected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B596C35-5983-4D86-A205-9DFD815FD706}"/>
              </a:ext>
            </a:extLst>
          </p:cNvPr>
          <p:cNvSpPr/>
          <p:nvPr/>
        </p:nvSpPr>
        <p:spPr>
          <a:xfrm>
            <a:off x="556245" y="1745422"/>
            <a:ext cx="2118893" cy="579712"/>
          </a:xfrm>
          <a:prstGeom prst="wedgeRectCallout">
            <a:avLst>
              <a:gd name="adj1" fmla="val 83946"/>
              <a:gd name="adj2" fmla="val 476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Job data is displays here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8F22FB1-9B75-43DF-B3AA-D7F34DB5A0D9}"/>
              </a:ext>
            </a:extLst>
          </p:cNvPr>
          <p:cNvSpPr/>
          <p:nvPr/>
        </p:nvSpPr>
        <p:spPr>
          <a:xfrm>
            <a:off x="245950" y="3428999"/>
            <a:ext cx="2118893" cy="1032641"/>
          </a:xfrm>
          <a:prstGeom prst="wedgeRectCallout">
            <a:avLst>
              <a:gd name="adj1" fmla="val 98083"/>
              <a:gd name="adj2" fmla="val 139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Front and Side material thickness can be adjusted based your needs</a:t>
            </a:r>
            <a:endParaRPr lang="en-US" sz="14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B2F6CD1-4FD5-4E4C-A152-F63EE44EE35B}"/>
              </a:ext>
            </a:extLst>
          </p:cNvPr>
          <p:cNvSpPr/>
          <p:nvPr/>
        </p:nvSpPr>
        <p:spPr>
          <a:xfrm>
            <a:off x="225185" y="6041295"/>
            <a:ext cx="2429188" cy="579713"/>
          </a:xfrm>
          <a:prstGeom prst="wedgeRectCallout">
            <a:avLst>
              <a:gd name="adj1" fmla="val 104072"/>
              <a:gd name="adj2" fmla="val -68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You can adjust the fit with entering a value here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8850954" y="3989413"/>
            <a:ext cx="2118893" cy="700828"/>
          </a:xfrm>
          <a:prstGeom prst="wedgeRectCallout">
            <a:avLst>
              <a:gd name="adj1" fmla="val -151916"/>
              <a:gd name="adj2" fmla="val 139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Display the Layer and Tool-path naming dialog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591AF-DD35-45B6-AFC6-BCBDECD59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15" y="2201291"/>
            <a:ext cx="1038370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580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Microsoft Office PowerPoint</Application>
  <PresentationFormat>Widescreen</PresentationFormat>
  <Paragraphs>91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</vt:lpstr>
      <vt:lpstr>Vectric Gadget Man Dovetail Maker Version 5.0</vt:lpstr>
      <vt:lpstr>Dovetail Gadget Agenda</vt:lpstr>
      <vt:lpstr>Dovetail Gadget Job Setup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</vt:lpstr>
      <vt:lpstr>Dovetail Bit Gadget Adding and Editing Dovetail Bits</vt:lpstr>
      <vt:lpstr>Dovetail Bit Gadget Adding and Editing Dovetail Bits</vt:lpstr>
      <vt:lpstr>Dovetail Bit Gadget Adding and Editing Dovetail Bits</vt:lpstr>
      <vt:lpstr>Dovetail Bit Gadget Adding and Editing Dovetail Bits</vt:lpstr>
      <vt:lpstr>Dovetail Gadget Mill Setup</vt:lpstr>
      <vt:lpstr>Dovetail Gadget Running the parts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Vectric Gadget Man Dovetail Maker Version 5.0</dc:title>
  <dc:creator>James Anderson</dc:creator>
  <cp:lastModifiedBy>James Anderson</cp:lastModifiedBy>
  <cp:revision>1</cp:revision>
  <dcterms:created xsi:type="dcterms:W3CDTF">2020-05-15T23:48:40Z</dcterms:created>
  <dcterms:modified xsi:type="dcterms:W3CDTF">2020-05-15T23:49:11Z</dcterms:modified>
</cp:coreProperties>
</file>